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9.xml"/><Relationship Id="rId2" Type="http://schemas.openxmlformats.org/officeDocument/2006/relationships/image" Target="../media/image8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6950" y="3585845"/>
            <a:ext cx="76581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8350"/>
            <a:ext cx="11520000" cy="4148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757652" y="2602352"/>
            <a:ext cx="390347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57652" y="3050545"/>
            <a:ext cx="380826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52727" y="3498737"/>
            <a:ext cx="399867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23438" y="2611888"/>
            <a:ext cx="42842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423438" y="3060081"/>
            <a:ext cx="238016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7918512" y="3508273"/>
            <a:ext cx="42842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10108264" y="2621424"/>
            <a:ext cx="418909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10136826" y="3069617"/>
            <a:ext cx="390347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0612859" y="3517809"/>
            <a:ext cx="42842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95685"/>
            <a:ext cx="11520000" cy="249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1692000" y="6105858"/>
            <a:ext cx="238016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1"/>
            </p:custDataLst>
          </p:nvPr>
        </p:nvSpPr>
        <p:spPr bwMode="white">
          <a:xfrm>
            <a:off x="2244198" y="6134440"/>
            <a:ext cx="238016" cy="19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2805917" y="6105858"/>
            <a:ext cx="247537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3"/>
            </p:custDataLst>
          </p:nvPr>
        </p:nvSpPr>
        <p:spPr bwMode="white">
          <a:xfrm>
            <a:off x="3634214" y="6105858"/>
            <a:ext cx="418909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4"/>
            </p:custDataLst>
          </p:nvPr>
        </p:nvSpPr>
        <p:spPr bwMode="white">
          <a:xfrm>
            <a:off x="7204462" y="6105858"/>
            <a:ext cx="228495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5"/>
            </p:custDataLst>
          </p:nvPr>
        </p:nvSpPr>
        <p:spPr bwMode="white">
          <a:xfrm>
            <a:off x="7756661" y="6134440"/>
            <a:ext cx="238015" cy="19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6"/>
            </p:custDataLst>
          </p:nvPr>
        </p:nvSpPr>
        <p:spPr bwMode="white">
          <a:xfrm>
            <a:off x="8318380" y="6105858"/>
            <a:ext cx="228495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7"/>
            </p:custDataLst>
          </p:nvPr>
        </p:nvSpPr>
        <p:spPr bwMode="white">
          <a:xfrm>
            <a:off x="9137157" y="6105858"/>
            <a:ext cx="409388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2" grpId="0" bldLvl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69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1656925" y="6045457"/>
            <a:ext cx="230769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201542" y="6073194"/>
            <a:ext cx="230769" cy="19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736927" y="6045457"/>
            <a:ext cx="240000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540006" y="6045457"/>
            <a:ext cx="406154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333854" y="6026966"/>
            <a:ext cx="378462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01552" y="4834285"/>
            <a:ext cx="221537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7536938" y="4862022"/>
            <a:ext cx="230768" cy="184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8072324" y="4834285"/>
            <a:ext cx="230769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8903095" y="4834285"/>
            <a:ext cx="369231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9669251" y="4806548"/>
            <a:ext cx="387693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6936937" y="5703370"/>
            <a:ext cx="369231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7472323" y="5721861"/>
            <a:ext cx="369231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9"/>
            </p:custDataLst>
          </p:nvPr>
        </p:nvSpPr>
        <p:spPr bwMode="white">
          <a:xfrm>
            <a:off x="8053862" y="5703370"/>
            <a:ext cx="396923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0"/>
            </p:custDataLst>
          </p:nvPr>
        </p:nvSpPr>
        <p:spPr bwMode="white">
          <a:xfrm>
            <a:off x="8663095" y="5573932"/>
            <a:ext cx="581539" cy="53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3785" y="2691449"/>
            <a:ext cx="228495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5983" y="2720020"/>
            <a:ext cx="238016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58181" y="2691449"/>
            <a:ext cx="238016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05520" y="2691449"/>
            <a:ext cx="390347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14570" y="2567305"/>
            <a:ext cx="381000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90082" y="2691449"/>
            <a:ext cx="390347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89884" y="2700973"/>
            <a:ext cx="276098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61123" y="2691449"/>
            <a:ext cx="247537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98942" y="2691449"/>
            <a:ext cx="399867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67950" y="2567305"/>
            <a:ext cx="500380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