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1825" y="3528695"/>
            <a:ext cx="58483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6915"/>
            <a:ext cx="11520000" cy="4156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301652" y="3760696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15636" y="3770229"/>
            <a:ext cx="39034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96264" y="3760696"/>
            <a:ext cx="39986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76892" y="3760696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80561" y="3760696"/>
            <a:ext cx="39034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80231" y="3770229"/>
            <a:ext cx="39034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51338" y="3760696"/>
            <a:ext cx="409388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41487" y="3760696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22990"/>
            <a:ext cx="11520000" cy="2411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1996440" y="5400675"/>
            <a:ext cx="33337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5338413" y="5400163"/>
            <a:ext cx="390347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9241884" y="5400163"/>
            <a:ext cx="390347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1996440" y="6205855"/>
            <a:ext cx="333375" cy="2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5928995" y="6205855"/>
            <a:ext cx="333375" cy="2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9241790" y="6205855"/>
            <a:ext cx="333375" cy="2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1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63395" y="2909570"/>
            <a:ext cx="3396615" cy="1314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0425" y="2999740"/>
            <a:ext cx="3105150" cy="1301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7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11107" y="4644394"/>
            <a:ext cx="4112925" cy="10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9256" y="4644394"/>
            <a:ext cx="4360463" cy="10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