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9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7.png"/><Relationship Id="rId2" Type="http://schemas.openxmlformats.org/officeDocument/2006/relationships/tags" Target="../tags/tag10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18.xml"/><Relationship Id="rId2" Type="http://schemas.openxmlformats.org/officeDocument/2006/relationships/image" Target="../media/image8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18945" y="1112520"/>
            <a:ext cx="8753475" cy="2038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52775" y="3557270"/>
            <a:ext cx="5886450" cy="1038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599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501256" y="2595928"/>
            <a:ext cx="380826" cy="304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52991" y="2595928"/>
            <a:ext cx="380826" cy="304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23305" y="2576883"/>
            <a:ext cx="390346" cy="323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73540" y="2486660"/>
            <a:ext cx="664210" cy="494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705610" y="3176905"/>
            <a:ext cx="582930" cy="450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157520" y="3243457"/>
            <a:ext cx="390347" cy="323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756991" y="3252979"/>
            <a:ext cx="742611" cy="304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413256" y="3367249"/>
            <a:ext cx="399867" cy="4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2129950" y="4643261"/>
            <a:ext cx="228495" cy="257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4967107" y="4643261"/>
            <a:ext cx="228495" cy="257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8899140" y="4643261"/>
            <a:ext cx="161851" cy="257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596793" y="5300313"/>
            <a:ext cx="228495" cy="257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4967107" y="5300313"/>
            <a:ext cx="228495" cy="257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8346942" y="5300313"/>
            <a:ext cx="228495" cy="257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9936892" y="5300313"/>
            <a:ext cx="228495" cy="257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8432628" y="5919274"/>
            <a:ext cx="2142148" cy="352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bldLvl="0" animBg="1"/>
      <p:bldP spid="12" grpId="0" bldLvl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80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87008" y="1967421"/>
            <a:ext cx="380826" cy="257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358446" y="2624460"/>
            <a:ext cx="228495" cy="257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957586" y="1967421"/>
            <a:ext cx="238016" cy="257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3"/>
            </p:custDataLst>
          </p:nvPr>
        </p:nvSpPr>
        <p:spPr bwMode="white">
          <a:xfrm>
            <a:off x="4986148" y="2624460"/>
            <a:ext cx="390347" cy="257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7375834" y="1967421"/>
            <a:ext cx="247537" cy="257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7375834" y="2624460"/>
            <a:ext cx="238016" cy="257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10070181" y="1967421"/>
            <a:ext cx="247537" cy="257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7"/>
            </p:custDataLst>
          </p:nvPr>
        </p:nvSpPr>
        <p:spPr bwMode="white">
          <a:xfrm>
            <a:off x="10070181" y="2624460"/>
            <a:ext cx="247537" cy="257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-90"/>
            <a:ext cx="11520000" cy="4208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50" y="4081690"/>
            <a:ext cx="11520000" cy="2757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2453921" y="4978561"/>
            <a:ext cx="247537" cy="25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3367905" y="4978561"/>
            <a:ext cx="228495" cy="25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4272368" y="4978561"/>
            <a:ext cx="238016" cy="25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5014979" y="4940397"/>
            <a:ext cx="399867" cy="32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8"/>
            </p:custDataLst>
          </p:nvPr>
        </p:nvSpPr>
        <p:spPr bwMode="white">
          <a:xfrm>
            <a:off x="9042219" y="5684609"/>
            <a:ext cx="2142148" cy="343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9"/>
            </p:custDataLst>
          </p:nvPr>
        </p:nvSpPr>
        <p:spPr bwMode="white">
          <a:xfrm>
            <a:off x="2173605" y="6252210"/>
            <a:ext cx="6635115" cy="424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2023-07-05T01:06:08Z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