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9" r:id="rId4"/>
    <p:sldId id="258" r:id="rId5"/>
    <p:sldId id="261" r:id="rId6"/>
    <p:sldId id="266" r:id="rId7"/>
    <p:sldId id="257" r:id="rId8"/>
  </p:sldIdLst>
  <p:sldSz cx="12192000" cy="6858000"/>
  <p:notesSz cx="6858000" cy="9144000"/>
  <p:custDataLst>
    <p:tags r:id="rId1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54" d="100"/>
          <a:sy n="54" d="100"/>
        </p:scale>
        <p:origin x="47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presProps" Target="presProps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2" Type="http://schemas.openxmlformats.org/officeDocument/2006/relationships/tags" Target="tags/tag15.xml"/><Relationship Id="rId11" Type="http://schemas.openxmlformats.org/officeDocument/2006/relationships/tableStyles" Target="tableStyles.xml"/><Relationship Id="rId10" Type="http://schemas.openxmlformats.org/officeDocument/2006/relationships/viewProps" Target="view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3.png"/><Relationship Id="rId3" Type="http://schemas.openxmlformats.org/officeDocument/2006/relationships/tags" Target="../tags/tag3.xml"/><Relationship Id="rId2" Type="http://schemas.openxmlformats.org/officeDocument/2006/relationships/image" Target="../media/image2.png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5.png"/><Relationship Id="rId2" Type="http://schemas.openxmlformats.org/officeDocument/2006/relationships/tags" Target="../tags/tag4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tags" Target="../tags/tag12.xml"/><Relationship Id="rId8" Type="http://schemas.openxmlformats.org/officeDocument/2006/relationships/tags" Target="../tags/tag11.xml"/><Relationship Id="rId7" Type="http://schemas.openxmlformats.org/officeDocument/2006/relationships/tags" Target="../tags/tag10.xml"/><Relationship Id="rId6" Type="http://schemas.openxmlformats.org/officeDocument/2006/relationships/tags" Target="../tags/tag9.xml"/><Relationship Id="rId5" Type="http://schemas.openxmlformats.org/officeDocument/2006/relationships/tags" Target="../tags/tag8.xml"/><Relationship Id="rId4" Type="http://schemas.openxmlformats.org/officeDocument/2006/relationships/tags" Target="../tags/tag7.xml"/><Relationship Id="rId3" Type="http://schemas.openxmlformats.org/officeDocument/2006/relationships/tags" Target="../tags/tag6.xml"/><Relationship Id="rId2" Type="http://schemas.openxmlformats.org/officeDocument/2006/relationships/image" Target="../media/image7.png"/><Relationship Id="rId10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9.png"/><Relationship Id="rId3" Type="http://schemas.openxmlformats.org/officeDocument/2006/relationships/tags" Target="../tags/tag14.xml"/><Relationship Id="rId2" Type="http://schemas.openxmlformats.org/officeDocument/2006/relationships/image" Target="../media/image8.png"/><Relationship Id="rId1" Type="http://schemas.openxmlformats.org/officeDocument/2006/relationships/tags" Target="../tags/tag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63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50190" y="1389380"/>
            <a:ext cx="11831320" cy="189357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267075" y="3667125"/>
            <a:ext cx="5657850" cy="10858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257085"/>
            <a:ext cx="11520000" cy="390297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4986148" y="2232428"/>
            <a:ext cx="228495" cy="25765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7794743" y="2232428"/>
            <a:ext cx="228495" cy="25765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4157851" y="2900418"/>
            <a:ext cx="399867" cy="34353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5652595" y="2900418"/>
            <a:ext cx="399867" cy="34353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8461190" y="2900418"/>
            <a:ext cx="399867" cy="34353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1777685" y="3606579"/>
            <a:ext cx="399867" cy="34353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4159795"/>
            <a:ext cx="11520000" cy="245191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442149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2101388" y="4636452"/>
            <a:ext cx="380826" cy="33351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5052793" y="4636452"/>
            <a:ext cx="752132" cy="34304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7956595" y="4636452"/>
            <a:ext cx="371305" cy="34304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0165388" y="4636452"/>
            <a:ext cx="752132" cy="33351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img_1677721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440943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矩形 8"/>
          <p:cNvSpPr/>
          <p:nvPr>
            <p:custDataLst>
              <p:tags r:id="rId3"/>
            </p:custDataLst>
          </p:nvPr>
        </p:nvSpPr>
        <p:spPr bwMode="white">
          <a:xfrm>
            <a:off x="3321050" y="2938780"/>
            <a:ext cx="2571750" cy="14662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>
            <p:custDataLst>
              <p:tags r:id="rId4"/>
            </p:custDataLst>
          </p:nvPr>
        </p:nvSpPr>
        <p:spPr bwMode="white">
          <a:xfrm>
            <a:off x="4405388" y="4472305"/>
            <a:ext cx="437950" cy="36189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2" name="矩形 1"/>
          <p:cNvSpPr/>
          <p:nvPr>
            <p:custDataLst>
              <p:tags r:id="rId5"/>
            </p:custDataLst>
          </p:nvPr>
        </p:nvSpPr>
        <p:spPr bwMode="white">
          <a:xfrm>
            <a:off x="8344535" y="2852420"/>
            <a:ext cx="1420495" cy="14693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4" name="矩形 3"/>
          <p:cNvSpPr/>
          <p:nvPr>
            <p:custDataLst>
              <p:tags r:id="rId6"/>
            </p:custDataLst>
          </p:nvPr>
        </p:nvSpPr>
        <p:spPr bwMode="white">
          <a:xfrm>
            <a:off x="8956264" y="4472305"/>
            <a:ext cx="437950" cy="36189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>
            <p:custDataLst>
              <p:tags r:id="rId7"/>
            </p:custDataLst>
          </p:nvPr>
        </p:nvSpPr>
        <p:spPr bwMode="white">
          <a:xfrm>
            <a:off x="10860396" y="3291376"/>
            <a:ext cx="390347" cy="32380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>
            <p:custDataLst>
              <p:tags r:id="rId8"/>
            </p:custDataLst>
          </p:nvPr>
        </p:nvSpPr>
        <p:spPr bwMode="white">
          <a:xfrm>
            <a:off x="10327239" y="3796128"/>
            <a:ext cx="390346" cy="32380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>
            <p:custDataLst>
              <p:tags r:id="rId9"/>
            </p:custDataLst>
          </p:nvPr>
        </p:nvSpPr>
        <p:spPr bwMode="white">
          <a:xfrm>
            <a:off x="10641421" y="4472305"/>
            <a:ext cx="437950" cy="36189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ldLvl="0" animBg="1"/>
      <p:bldP spid="14" grpId="0" bldLvl="0" animBg="1"/>
      <p:bldP spid="2" grpId="0" bldLvl="0" animBg="1"/>
      <p:bldP spid="4" grpId="0" bldLvl="0" animBg="1"/>
      <p:bldP spid="5" grpId="0" bldLvl="0" animBg="1"/>
      <p:bldP spid="6" grpId="0" bldLvl="0" animBg="1"/>
      <p:bldP spid="10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540" y="0"/>
            <a:ext cx="12189460" cy="6832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4594860" y="3961765"/>
            <a:ext cx="2538730" cy="195072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UNIT_PLACING_PICTURE_USER_VIEWPORT" val="{&quot;height&quot;:9852,&quot;width&quot;:11112}"/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COMMONDATA" val="eyJoZGlkIjoiYTNjM2EwNWJlZTJhNGZjOTUwNGJmNTFmZWFlMWExNzkifQ==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3" baseType="lpstr">
      <vt:lpstr>Arial</vt:lpstr>
      <vt:lpstr>宋体</vt:lpstr>
      <vt:lpstr>Wingdings</vt:lpstr>
      <vt:lpstr>微软雅黑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优雅如花卉</cp:lastModifiedBy>
  <cp:revision>6</cp:revision>
  <dcterms:created xsi:type="dcterms:W3CDTF">2023-07-03T01:47:00Z</dcterms:created>
  <dcterms:modified xsi:type="dcterms:W3CDTF">2023-07-05T00:57:02Z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01DCC7CAD5454ABAB5D1B07AD2ED20C0_12</vt:lpwstr>
  </property>
  <property fmtid="{D5CDD505-2E9C-101B-9397-08002B2CF9AE}" pid="3" name="KSOProductBuildVer">
    <vt:lpwstr>2052-11.1.0.14309</vt:lpwstr>
  </property>
</Properties>
</file>