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2" r:id="rId6"/>
    <p:sldId id="261" r:id="rId7"/>
    <p:sldId id="25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4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.xml"/><Relationship Id="rId3" Type="http://schemas.openxmlformats.org/officeDocument/2006/relationships/image" Target="../media/image7.png"/><Relationship Id="rId2" Type="http://schemas.openxmlformats.org/officeDocument/2006/relationships/tags" Target="../tags/tag10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13.xml"/><Relationship Id="rId2" Type="http://schemas.openxmlformats.org/officeDocument/2006/relationships/image" Target="../media/image8.png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48005" y="1179195"/>
            <a:ext cx="11318240" cy="17532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833370" y="3700145"/>
            <a:ext cx="6524625" cy="1076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678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991235" y="3113405"/>
            <a:ext cx="3023870" cy="1551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895600" y="2540000"/>
            <a:ext cx="869950" cy="421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572000" y="3113405"/>
            <a:ext cx="2892425" cy="1551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642735" y="2540000"/>
            <a:ext cx="732790" cy="421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404225" y="3113405"/>
            <a:ext cx="2862580" cy="1480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365105" y="2540000"/>
            <a:ext cx="771525" cy="421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312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158181" y="1827383"/>
            <a:ext cx="390347" cy="267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824297" y="1827383"/>
            <a:ext cx="428429" cy="257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129619" y="2438353"/>
            <a:ext cx="428429" cy="257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833818" y="2428806"/>
            <a:ext cx="418909" cy="257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139140" y="3039776"/>
            <a:ext cx="418909" cy="267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833818" y="3030230"/>
            <a:ext cx="409388" cy="267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8708727" y="1827383"/>
            <a:ext cx="418910" cy="257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3"/>
            </p:custDataLst>
          </p:nvPr>
        </p:nvSpPr>
        <p:spPr bwMode="white">
          <a:xfrm>
            <a:off x="10374842" y="1827383"/>
            <a:ext cx="428429" cy="257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4"/>
            </p:custDataLst>
          </p:nvPr>
        </p:nvSpPr>
        <p:spPr bwMode="white">
          <a:xfrm>
            <a:off x="8708727" y="2438353"/>
            <a:ext cx="428429" cy="257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5"/>
            </p:custDataLst>
          </p:nvPr>
        </p:nvSpPr>
        <p:spPr bwMode="white">
          <a:xfrm>
            <a:off x="10384363" y="2428806"/>
            <a:ext cx="418909" cy="257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6"/>
            </p:custDataLst>
          </p:nvPr>
        </p:nvSpPr>
        <p:spPr bwMode="white">
          <a:xfrm>
            <a:off x="8708727" y="3039776"/>
            <a:ext cx="418910" cy="267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7"/>
            </p:custDataLst>
          </p:nvPr>
        </p:nvSpPr>
        <p:spPr bwMode="white">
          <a:xfrm>
            <a:off x="10384363" y="3030230"/>
            <a:ext cx="409388" cy="267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3" grpId="0" animBg="1"/>
      <p:bldP spid="14" grpId="0" animBg="1"/>
      <p:bldP spid="2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98030"/>
            <a:ext cx="11520000" cy="4220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501256" y="2665555"/>
            <a:ext cx="6597818" cy="981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817530"/>
            <a:ext cx="11520000" cy="30146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2491735" y="5467957"/>
            <a:ext cx="4112925" cy="982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COMMONDATA" val="eyJoZGlkIjoiYTNjM2EwNWJlZTJhNGZjOTUwNGJmNTFmZWFlMWExNzk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6</cp:revision>
  <dcterms:created xsi:type="dcterms:W3CDTF">2023-07-03T01:47:00Z</dcterms:created>
  <dcterms:modified xsi:type="dcterms:W3CDTF">2023-07-05T00:42:10Z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