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6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2.xml"/><Relationship Id="rId10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8005" y="1179195"/>
            <a:ext cx="11318240" cy="1753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7695" y="3490595"/>
            <a:ext cx="5895975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79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81950" y="3017288"/>
            <a:ext cx="428429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90809" y="3017288"/>
            <a:ext cx="380826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99669" y="3017288"/>
            <a:ext cx="428429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18049" y="3017288"/>
            <a:ext cx="418909" cy="266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81950" y="4180231"/>
            <a:ext cx="380826" cy="247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00330" y="4180231"/>
            <a:ext cx="409388" cy="25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99669" y="4180231"/>
            <a:ext cx="418909" cy="25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18049" y="4180231"/>
            <a:ext cx="371305" cy="25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6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9765" y="2350135"/>
            <a:ext cx="3258820" cy="1421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01315" y="1638935"/>
            <a:ext cx="751840" cy="564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02175" y="2350135"/>
            <a:ext cx="2882900" cy="1421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42735" y="1638935"/>
            <a:ext cx="732790" cy="483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69300" y="2350135"/>
            <a:ext cx="3068955" cy="1557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46665" y="1639570"/>
            <a:ext cx="1009015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600"/>
            <a:ext cx="11520000" cy="395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5424099" y="3458590"/>
            <a:ext cx="409388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052462" y="3468111"/>
            <a:ext cx="276099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557057" y="3458590"/>
            <a:ext cx="390347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7166380" y="3553800"/>
            <a:ext cx="266578" cy="3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7651933" y="3458590"/>
            <a:ext cx="409388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8565917" y="3458590"/>
            <a:ext cx="409388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070260"/>
            <a:ext cx="11520000" cy="2677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11"/>
            </p:custDataLst>
          </p:nvPr>
        </p:nvSpPr>
        <p:spPr bwMode="white">
          <a:xfrm>
            <a:off x="2472694" y="5604064"/>
            <a:ext cx="6264595" cy="990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2023-07-05T00:44:10Z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