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435317"/>
            <a:ext cx="4962998" cy="2526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4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8608" y="4656113"/>
            <a:ext cx="4753706" cy="1728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4FFBE9-4CBE-02A4-33BF-64D30F8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14" y="2306349"/>
            <a:ext cx="4028571" cy="12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717DA7-D672-C514-2B2A-92495A04A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05" y="3856160"/>
            <a:ext cx="5076190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0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98359" y="4142669"/>
            <a:ext cx="266725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1843" y="6279859"/>
            <a:ext cx="943065" cy="3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9296" y="1862160"/>
            <a:ext cx="476295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4897" y="3283403"/>
            <a:ext cx="476295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8160" y="6097274"/>
            <a:ext cx="438191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9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64864" y="3168849"/>
            <a:ext cx="638235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2527" y="4132200"/>
            <a:ext cx="638235" cy="26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3794" y="4132200"/>
            <a:ext cx="247673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4632" y="4895250"/>
            <a:ext cx="952590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7488" y="4895250"/>
            <a:ext cx="828754" cy="2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1490" y="3140968"/>
            <a:ext cx="4722918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3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5889" y="1519004"/>
            <a:ext cx="3705578" cy="108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3376023"/>
            <a:ext cx="6458566" cy="111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7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134434"/>
            <a:ext cx="7515942" cy="110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2022-08-13T06:24:32Z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