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3" d="100"/>
          <a:sy n="73" d="100"/>
        </p:scale>
        <p:origin x="528" y="150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1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4112729"/>
            <a:ext cx="6163263" cy="1134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1EB7A61-40CD-654C-2367-280C2BF3E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52" y="2277778"/>
            <a:ext cx="8438095" cy="12952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EC502A1-AC74-D801-65DC-10B30C346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095" y="3861048"/>
            <a:ext cx="6523809" cy="6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1" y="1080000"/>
            <a:ext cx="8244432" cy="5662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9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635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7942" y="5158307"/>
            <a:ext cx="3133781" cy="1600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43605" y="6628772"/>
            <a:ext cx="178609" cy="121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8679" y="3433799"/>
            <a:ext cx="4810584" cy="1143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9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4368693"/>
            <a:ext cx="7515942" cy="113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4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8293" y="3425033"/>
            <a:ext cx="4610540" cy="1143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2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4391895"/>
            <a:ext cx="6268048" cy="113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2022-08-13T06:05:28Z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