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</p:sldIdLst>
  <p:sldSz cx="9144000" cy="6858000" type="screen4x3"/>
  <p:notesSz cx="6858000" cy="9144000"/>
  <p:custDataLst>
    <p:tags r:id="rId12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9">
          <p15:clr>
            <a:srgbClr val="A4A3A4"/>
          </p15:clr>
        </p15:guide>
        <p15:guide id="2" pos="290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77" d="100"/>
          <a:sy n="77" d="100"/>
        </p:scale>
        <p:origin x="438" y="84"/>
      </p:cViewPr>
      <p:guideLst>
        <p:guide orient="horz" pos="2159"/>
        <p:guide pos="290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5AD18354-D41B-267B-BCB7-9ADC9CA9A7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952" y="2277778"/>
            <a:ext cx="8438095" cy="1295238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3FD90AD3-F6E0-58A4-C6EA-B01091B901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7238" y="3861048"/>
            <a:ext cx="4809524" cy="552381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51193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597477" y="4304168"/>
            <a:ext cx="3114972" cy="14738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51248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892339" y="5371725"/>
            <a:ext cx="7525468" cy="11635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83860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140233" y="3591323"/>
            <a:ext cx="4610540" cy="11553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77292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930443" y="3614339"/>
            <a:ext cx="6896758" cy="11718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36384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130707" y="4395483"/>
            <a:ext cx="4601014" cy="19340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52751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10637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16088" y="1299161"/>
            <a:ext cx="3143550" cy="3906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77896" y="2118634"/>
            <a:ext cx="1638456" cy="4002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77896" y="2909521"/>
            <a:ext cx="3200705" cy="3906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35184" y="3700408"/>
            <a:ext cx="2105226" cy="3906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全屏显示(4:3)</PresentationFormat>
  <Paragraphs>0</Paragraphs>
  <Slides>10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2" baseType="lpstr">
      <vt:lpstr>Arial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ASUS-</cp:lastModifiedBy>
  <cp:revision>7</cp:revision>
  <dcterms:created xsi:type="dcterms:W3CDTF">2022-08-10T03:44:00Z</dcterms:created>
  <dcterms:modified xsi:type="dcterms:W3CDTF">2022-08-13T05:54:03Z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B42C970F431D49F9897DB28A81768466</vt:lpwstr>
  </property>
</Properties>
</file>