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492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7877" y="4567561"/>
            <a:ext cx="4587512" cy="252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3172" y="5175123"/>
            <a:ext cx="5352098" cy="157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4B8A1B2-1A28-18C9-193D-B920AC8B9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6" y="2311691"/>
            <a:ext cx="6066667" cy="1333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632C055-B5AF-16A9-F84F-D59E20C32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00" y="3884731"/>
            <a:ext cx="6600000" cy="5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7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037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63422" y="4982540"/>
            <a:ext cx="337524" cy="272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63422" y="6417850"/>
            <a:ext cx="337524" cy="28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967"/>
          <a:stretch/>
        </p:blipFill>
        <p:spPr>
          <a:xfrm>
            <a:off x="216000" y="1080000"/>
            <a:ext cx="8100553" cy="3285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6630" y="3414409"/>
            <a:ext cx="3206282" cy="3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EDCB233E-87B3-F0EB-C9B0-BA51FB42A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283" r="16891"/>
          <a:stretch/>
        </p:blipFill>
        <p:spPr>
          <a:xfrm>
            <a:off x="755576" y="4365104"/>
            <a:ext cx="6732264" cy="2402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470F02C7-20E0-4187-55FD-9A8402FF51C5}"/>
              </a:ext>
            </a:extLst>
          </p:cNvPr>
          <p:cNvSpPr/>
          <p:nvPr/>
        </p:nvSpPr>
        <p:spPr bwMode="white">
          <a:xfrm>
            <a:off x="3347864" y="5325860"/>
            <a:ext cx="3600400" cy="582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4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539" y="3690559"/>
            <a:ext cx="4400970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132" y="4500404"/>
            <a:ext cx="2429106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5310250"/>
            <a:ext cx="5277353" cy="104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2022-08-13T05:43:50Z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