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14"/>
            <a:ext cx="7554046" cy="332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6F94820-1A37-76BC-5B5E-18EFCF78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2177198"/>
            <a:ext cx="4904762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AD5C6B-C798-67EE-4DC3-81ADABCD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619" y="3894255"/>
            <a:ext cx="2304762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5448" y="4181745"/>
            <a:ext cx="466769" cy="29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4143569"/>
            <a:ext cx="390562" cy="3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852508"/>
            <a:ext cx="885909" cy="4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7521" y="2672707"/>
            <a:ext cx="1105005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4" y="3236825"/>
            <a:ext cx="1482051" cy="48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013" y="4065133"/>
            <a:ext cx="885909" cy="31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7863" y="5467097"/>
            <a:ext cx="485821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5338" y="5467097"/>
            <a:ext cx="485821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31016" y="6258682"/>
            <a:ext cx="276251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8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328" y="2588361"/>
            <a:ext cx="3010591" cy="141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2846" y="2588361"/>
            <a:ext cx="2193056" cy="96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329" y="5172863"/>
            <a:ext cx="2422050" cy="96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2846" y="5172863"/>
            <a:ext cx="3865578" cy="16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3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7357" y="4149079"/>
            <a:ext cx="3300239" cy="265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99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520" y="3598573"/>
            <a:ext cx="5523001" cy="324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597"/>
            <a:ext cx="7468313" cy="332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