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438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852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5100" y="4118072"/>
            <a:ext cx="6338286" cy="2667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B5D5903-1AA1-2D0E-5733-5BEA55F48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619" y="1745150"/>
            <a:ext cx="4904762" cy="132381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B3B5222-9C34-931C-4D27-74679CD7B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952" y="3501008"/>
            <a:ext cx="3438095" cy="5333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61FAD79-2134-7B58-70CA-D95FF401F3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000" y="4437112"/>
            <a:ext cx="6400000" cy="5809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94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8" y="4524483"/>
            <a:ext cx="2311509" cy="1249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31368" y="4524482"/>
            <a:ext cx="3545087" cy="1712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39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949191"/>
            <a:ext cx="3067342" cy="1689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64555" y="1949191"/>
            <a:ext cx="2619625" cy="1689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45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79712" y="4824460"/>
            <a:ext cx="3246915" cy="1953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894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31641" y="3948886"/>
            <a:ext cx="3018604" cy="2144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28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1556" y="4016629"/>
            <a:ext cx="6649331" cy="2782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64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9969" y="2730386"/>
            <a:ext cx="6496670" cy="2566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0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2719333"/>
            <a:ext cx="7687409" cy="2554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2022-08-13T02:21:24Z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