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6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2481098"/>
            <a:ext cx="4801058" cy="2392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583" y="2464696"/>
            <a:ext cx="5648864" cy="1050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8447" y="3362361"/>
            <a:ext cx="200044" cy="15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98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7494" y="4512266"/>
            <a:ext cx="4422132" cy="229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58A31-F5DD-AD79-4DE7-9BE6073AA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9689B7A-C50B-0EA4-15E3-43C582B22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524" y="3788334"/>
            <a:ext cx="2980952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3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2648" y="4113525"/>
            <a:ext cx="342932" cy="7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6352" y="4285234"/>
            <a:ext cx="876383" cy="295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7069" y="4285234"/>
            <a:ext cx="828754" cy="295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5206" y="5010227"/>
            <a:ext cx="1095479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6661" y="2690494"/>
            <a:ext cx="885909" cy="3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5801" y="3424269"/>
            <a:ext cx="457243" cy="29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5371" y="4148515"/>
            <a:ext cx="447717" cy="29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324" y="2684972"/>
            <a:ext cx="866857" cy="29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490" y="2348880"/>
            <a:ext cx="895435" cy="63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1545" y="2684972"/>
            <a:ext cx="657287" cy="29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4324" y="3411031"/>
            <a:ext cx="866857" cy="29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35801" y="3074940"/>
            <a:ext cx="676339" cy="801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4158" y="2367096"/>
            <a:ext cx="438191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4158" y="3339569"/>
            <a:ext cx="428665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3728" y="4331111"/>
            <a:ext cx="438191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5569" y="2699979"/>
            <a:ext cx="2068280" cy="307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032" y="2699979"/>
            <a:ext cx="2291988" cy="244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3F9E9684-7694-6824-C186-C1F7468225DD}"/>
              </a:ext>
            </a:extLst>
          </p:cNvPr>
          <p:cNvSpPr/>
          <p:nvPr/>
        </p:nvSpPr>
        <p:spPr bwMode="white">
          <a:xfrm>
            <a:off x="2771800" y="1988283"/>
            <a:ext cx="1584176" cy="5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7C69B6F-B730-5F84-13D8-C81893CD348B}"/>
              </a:ext>
            </a:extLst>
          </p:cNvPr>
          <p:cNvSpPr/>
          <p:nvPr/>
        </p:nvSpPr>
        <p:spPr bwMode="white">
          <a:xfrm>
            <a:off x="6911776" y="1875590"/>
            <a:ext cx="1584176" cy="5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7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9847" y="1232565"/>
            <a:ext cx="1000220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2968" y="1232565"/>
            <a:ext cx="1076427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348880"/>
            <a:ext cx="2914928" cy="297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2348880"/>
            <a:ext cx="2905402" cy="297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64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8236" y="5996891"/>
            <a:ext cx="5466634" cy="82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2022-08-12T14:35:14Z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