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31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4395" y="4490526"/>
            <a:ext cx="5351558" cy="2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7FB8CB-CDA2-9C64-D440-0B898C8D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A23EA2E-61C5-F2B7-29FD-24F3E1FEC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476" y="3818064"/>
            <a:ext cx="4219048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820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10123" y="3844469"/>
            <a:ext cx="668183" cy="3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0123" y="5156561"/>
            <a:ext cx="668183" cy="33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0123" y="6460401"/>
            <a:ext cx="668183" cy="33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853640"/>
            <a:ext cx="7211113" cy="115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44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0573" y="5216798"/>
            <a:ext cx="6033466" cy="156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2672266"/>
            <a:ext cx="4810584" cy="114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731801"/>
            <a:ext cx="5848908" cy="113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3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2748122"/>
            <a:ext cx="3838941" cy="187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549668"/>
            <a:ext cx="3781786" cy="184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2022-08-12T14:28:13Z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