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18" y="216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884392" cy="5531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58197" y="4365104"/>
            <a:ext cx="733178" cy="42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5696" y="5445224"/>
            <a:ext cx="4272350" cy="116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F661BF-6AC1-3F52-1EAD-E67F01A6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952" y="2330738"/>
            <a:ext cx="4838095" cy="13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F4A8DD-AF68-13DE-C5FE-3259E5AF9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62" y="3856160"/>
            <a:ext cx="4590476" cy="5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65084" y="3653085"/>
            <a:ext cx="685865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6496" y="4425010"/>
            <a:ext cx="1076427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08436" cy="542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0277" y="2622730"/>
            <a:ext cx="541972" cy="48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4763" y="2622730"/>
            <a:ext cx="541972" cy="48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3306" y="2622730"/>
            <a:ext cx="685435" cy="48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9564" y="3627937"/>
            <a:ext cx="878030" cy="48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5929" y="3627937"/>
            <a:ext cx="878030" cy="48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6056" y="3627937"/>
            <a:ext cx="998029" cy="48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19564" y="4437113"/>
            <a:ext cx="957732" cy="679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33899" y="4437113"/>
            <a:ext cx="957732" cy="679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6057" y="4509121"/>
            <a:ext cx="1069760" cy="60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47664" y="6021289"/>
            <a:ext cx="733257" cy="48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2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730" y="3429000"/>
            <a:ext cx="2495788" cy="312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1457" y="3429000"/>
            <a:ext cx="2772039" cy="3125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0A703F92-9C61-2193-E62E-85AFDEE32955}"/>
              </a:ext>
            </a:extLst>
          </p:cNvPr>
          <p:cNvSpPr/>
          <p:nvPr/>
        </p:nvSpPr>
        <p:spPr bwMode="white">
          <a:xfrm>
            <a:off x="3059832" y="2636912"/>
            <a:ext cx="131970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50850E8-FFE0-6E01-EA7F-2E57FFAA1FB4}"/>
              </a:ext>
            </a:extLst>
          </p:cNvPr>
          <p:cNvSpPr/>
          <p:nvPr/>
        </p:nvSpPr>
        <p:spPr bwMode="white">
          <a:xfrm>
            <a:off x="7232944" y="2708920"/>
            <a:ext cx="131970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7092304" cy="543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269" y="2348880"/>
            <a:ext cx="2651595" cy="357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6644" y="2204864"/>
            <a:ext cx="2651595" cy="431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D7316F2-702C-A082-AA26-1A1B56A53F7F}"/>
              </a:ext>
            </a:extLst>
          </p:cNvPr>
          <p:cNvSpPr/>
          <p:nvPr/>
        </p:nvSpPr>
        <p:spPr bwMode="white">
          <a:xfrm>
            <a:off x="2195736" y="1700808"/>
            <a:ext cx="131970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47A175F-C02A-F15C-46B9-832C8D714A9D}"/>
              </a:ext>
            </a:extLst>
          </p:cNvPr>
          <p:cNvSpPr/>
          <p:nvPr/>
        </p:nvSpPr>
        <p:spPr bwMode="white">
          <a:xfrm>
            <a:off x="5268522" y="1700808"/>
            <a:ext cx="131970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2281417"/>
            <a:ext cx="314355" cy="247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4908" y="2271882"/>
            <a:ext cx="333406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5360" y="3212977"/>
            <a:ext cx="314355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83960" y="3368415"/>
            <a:ext cx="295303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92869" cy="551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1851" y="4797152"/>
            <a:ext cx="642701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521207"/>
            <a:ext cx="7830297" cy="187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2022-08-12T13:29:33Z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