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438" y="84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55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1093" y="4005065"/>
            <a:ext cx="5239250" cy="2025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71CCD11-9130-8FAB-7DAB-907ED47AB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952" y="2330738"/>
            <a:ext cx="4838095" cy="131428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2C15BAA-0CE8-3483-4656-5C716CC43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286" y="3884731"/>
            <a:ext cx="7571428" cy="5523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1" y="1080000"/>
            <a:ext cx="5724152" cy="5557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79913" y="2708920"/>
            <a:ext cx="1872208" cy="2160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49D015DD-26C9-CE2F-62FF-A80E8F01E727}"/>
              </a:ext>
            </a:extLst>
          </p:cNvPr>
          <p:cNvSpPr/>
          <p:nvPr/>
        </p:nvSpPr>
        <p:spPr bwMode="white">
          <a:xfrm>
            <a:off x="3851920" y="5085184"/>
            <a:ext cx="2088233" cy="1447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52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20917" y="2636912"/>
            <a:ext cx="3688661" cy="3099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88025" y="2708920"/>
            <a:ext cx="3820302" cy="3027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1F1C1311-56C1-E1E3-6510-D79DAA552BA7}"/>
              </a:ext>
            </a:extLst>
          </p:cNvPr>
          <p:cNvSpPr/>
          <p:nvPr/>
        </p:nvSpPr>
        <p:spPr bwMode="white">
          <a:xfrm>
            <a:off x="2204037" y="1988840"/>
            <a:ext cx="1122419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BEE3B03B-0BCD-4B01-107E-A96158F078E7}"/>
              </a:ext>
            </a:extLst>
          </p:cNvPr>
          <p:cNvSpPr/>
          <p:nvPr/>
        </p:nvSpPr>
        <p:spPr bwMode="white">
          <a:xfrm>
            <a:off x="6685983" y="1988840"/>
            <a:ext cx="1414409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386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700808"/>
            <a:ext cx="3715104" cy="2157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88304" y="1700808"/>
            <a:ext cx="3753208" cy="3170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C7B008A0-8DDC-B46F-323E-11707816D1DD}"/>
              </a:ext>
            </a:extLst>
          </p:cNvPr>
          <p:cNvSpPr/>
          <p:nvPr/>
        </p:nvSpPr>
        <p:spPr bwMode="white">
          <a:xfrm>
            <a:off x="1907704" y="1138376"/>
            <a:ext cx="1122419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6544C8B0-D5FA-F1CD-2AAD-4DFB7DAF5152}"/>
              </a:ext>
            </a:extLst>
          </p:cNvPr>
          <p:cNvSpPr/>
          <p:nvPr/>
        </p:nvSpPr>
        <p:spPr bwMode="white">
          <a:xfrm>
            <a:off x="5940152" y="1149006"/>
            <a:ext cx="1584176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1" y="1080000"/>
            <a:ext cx="8316440" cy="5651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79712" y="2636912"/>
            <a:ext cx="507252" cy="490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71800" y="3429001"/>
            <a:ext cx="528225" cy="437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88224" y="4077072"/>
            <a:ext cx="590197" cy="518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20272" y="4797152"/>
            <a:ext cx="1080120" cy="518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36097" y="5445224"/>
            <a:ext cx="1032064" cy="609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903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1" y="1080000"/>
            <a:ext cx="8220410" cy="55221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7590" y="1700808"/>
            <a:ext cx="7213146" cy="2746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9552" y="5373216"/>
            <a:ext cx="7222600" cy="1228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8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11567" y="3521433"/>
            <a:ext cx="5010628" cy="1106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2022-08-12T13:14:36Z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