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5330785"/>
            <a:ext cx="5839382" cy="10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244432" cy="5520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2664" y="4653136"/>
            <a:ext cx="6427688" cy="194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5ABCFB-7F2F-217E-7F3C-6F64683E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616458-EF1D-998D-9328-463955D6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57" y="3769286"/>
            <a:ext cx="3714286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0928" y="4960386"/>
            <a:ext cx="333406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0152" y="3549337"/>
            <a:ext cx="2888421" cy="52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6196569E-A23F-1427-A091-4661E67AB1BA}"/>
              </a:ext>
            </a:extLst>
          </p:cNvPr>
          <p:cNvSpPr/>
          <p:nvPr/>
        </p:nvSpPr>
        <p:spPr bwMode="white">
          <a:xfrm>
            <a:off x="5508104" y="4083185"/>
            <a:ext cx="2888421" cy="142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9793" y="3284984"/>
            <a:ext cx="648072" cy="43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9A96CE8-37B6-7A2F-867F-7FCBAD2DBDFE}"/>
              </a:ext>
            </a:extLst>
          </p:cNvPr>
          <p:cNvSpPr/>
          <p:nvPr/>
        </p:nvSpPr>
        <p:spPr bwMode="white">
          <a:xfrm>
            <a:off x="1763688" y="3861048"/>
            <a:ext cx="5544616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739890"/>
            <a:ext cx="3396956" cy="172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5976" y="2768509"/>
            <a:ext cx="3633165" cy="169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63498"/>
            <a:ext cx="3343594" cy="173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490" y="1863498"/>
            <a:ext cx="4239029" cy="172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388448" cy="5602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864" y="2564904"/>
            <a:ext cx="519436" cy="45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9487" y="5517232"/>
            <a:ext cx="519436" cy="551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7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85980"/>
            <a:ext cx="4810584" cy="109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474020"/>
            <a:ext cx="5439294" cy="109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