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0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896" y="1916832"/>
            <a:ext cx="4826152" cy="230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0C212BF-D4A2-E237-BE1D-7CAEE5254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38" y="2368834"/>
            <a:ext cx="4809524" cy="12761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4AB6AA5-A52F-6022-0487-BC132E05B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43" y="3788334"/>
            <a:ext cx="8285714" cy="5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4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78690" y="3799198"/>
            <a:ext cx="876383" cy="305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1413" y="3799198"/>
            <a:ext cx="685865" cy="305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9980" y="5650161"/>
            <a:ext cx="885909" cy="305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2229" y="5650161"/>
            <a:ext cx="685865" cy="305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1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0101" y="2204282"/>
            <a:ext cx="685865" cy="304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7565" y="2204282"/>
            <a:ext cx="666813" cy="29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6022" y="2204282"/>
            <a:ext cx="685865" cy="304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44798" y="4052678"/>
            <a:ext cx="866857" cy="304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16573" y="4052678"/>
            <a:ext cx="647761" cy="304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31148" y="4052678"/>
            <a:ext cx="876383" cy="304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92427" y="5901074"/>
            <a:ext cx="781124" cy="304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49936" y="5901074"/>
            <a:ext cx="285777" cy="304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31148" y="5901074"/>
            <a:ext cx="781124" cy="304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17190" y="5901074"/>
            <a:ext cx="638235" cy="304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7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2909850"/>
            <a:ext cx="3172127" cy="1915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2000" y="2909850"/>
            <a:ext cx="3779126" cy="2706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g_16777215" descr="4.png">
            <a:extLst>
              <a:ext uri="{FF2B5EF4-FFF2-40B4-BE49-F238E27FC236}">
                <a16:creationId xmlns:a16="http://schemas.microsoft.com/office/drawing/2014/main" id="{CCF71F17-4E99-1651-7BDE-558DAA2A29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1" y="1080000"/>
            <a:ext cx="6876280" cy="5408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BB8A9428-62CB-7FCF-95FF-E5896896C6F7}"/>
              </a:ext>
            </a:extLst>
          </p:cNvPr>
          <p:cNvSpPr/>
          <p:nvPr/>
        </p:nvSpPr>
        <p:spPr bwMode="white">
          <a:xfrm>
            <a:off x="107504" y="1532082"/>
            <a:ext cx="3108924" cy="1915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7BAE21AE-2AC9-D862-0A19-8B46B270281A}"/>
              </a:ext>
            </a:extLst>
          </p:cNvPr>
          <p:cNvSpPr/>
          <p:nvPr/>
        </p:nvSpPr>
        <p:spPr bwMode="white">
          <a:xfrm>
            <a:off x="3548767" y="1546184"/>
            <a:ext cx="3172127" cy="2458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A9613328-1866-9381-AAA4-DBD18EA1FB87}"/>
              </a:ext>
            </a:extLst>
          </p:cNvPr>
          <p:cNvSpPr/>
          <p:nvPr/>
        </p:nvSpPr>
        <p:spPr bwMode="white">
          <a:xfrm>
            <a:off x="216001" y="4725144"/>
            <a:ext cx="2627807" cy="1915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>
            <a:extLst>
              <a:ext uri="{FF2B5EF4-FFF2-40B4-BE49-F238E27FC236}">
                <a16:creationId xmlns:a16="http://schemas.microsoft.com/office/drawing/2014/main" id="{07E0E24B-8FC5-0DBC-1FCC-D761889EA0BE}"/>
              </a:ext>
            </a:extLst>
          </p:cNvPr>
          <p:cNvSpPr/>
          <p:nvPr/>
        </p:nvSpPr>
        <p:spPr bwMode="white">
          <a:xfrm>
            <a:off x="3131840" y="4649197"/>
            <a:ext cx="3384376" cy="1915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4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4427074"/>
            <a:ext cx="5639338" cy="1182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1" y="1080000"/>
            <a:ext cx="7092304" cy="5543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61" y="5001564"/>
            <a:ext cx="6480720" cy="1739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84392" cy="5434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576" y="3861048"/>
            <a:ext cx="4392488" cy="265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2022-08-12T11:35:16Z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