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528" y="150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79999"/>
            <a:ext cx="8388448" cy="4847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00" y="3235128"/>
            <a:ext cx="8172424" cy="242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FC77CC-1535-BEEB-C7C7-11B2AAD2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0659DDE-0350-6BB6-0504-5C1A788D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66" y="3826429"/>
            <a:ext cx="5266667" cy="4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88480" y="3769795"/>
            <a:ext cx="438191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4466090"/>
            <a:ext cx="647761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5210076"/>
            <a:ext cx="847805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100" y="5353150"/>
            <a:ext cx="1807763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31766" y="5353150"/>
            <a:ext cx="105737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36096" y="1079999"/>
            <a:ext cx="630046" cy="58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7278" y="2082250"/>
            <a:ext cx="1000220" cy="30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 flipV="1">
            <a:off x="2121181" y="1916830"/>
            <a:ext cx="578612" cy="6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3805" y="3762213"/>
            <a:ext cx="1057375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7532" y="3762213"/>
            <a:ext cx="1066901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1490" y="2414126"/>
            <a:ext cx="123836" cy="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3252721"/>
            <a:ext cx="123836" cy="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6231" y="4081785"/>
            <a:ext cx="123836" cy="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F2827376-5611-05FE-3FAC-1FA6D5E5E4AC}"/>
              </a:ext>
            </a:extLst>
          </p:cNvPr>
          <p:cNvSpPr/>
          <p:nvPr/>
        </p:nvSpPr>
        <p:spPr bwMode="white">
          <a:xfrm>
            <a:off x="3645326" y="4869160"/>
            <a:ext cx="123836" cy="13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9632" y="3789040"/>
            <a:ext cx="2016224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6154" y="2996951"/>
            <a:ext cx="2962557" cy="349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08DB69E-EE3E-ACB4-A043-B4F13D300E5D}"/>
              </a:ext>
            </a:extLst>
          </p:cNvPr>
          <p:cNvSpPr/>
          <p:nvPr/>
        </p:nvSpPr>
        <p:spPr bwMode="white">
          <a:xfrm>
            <a:off x="2555776" y="2126339"/>
            <a:ext cx="1656184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BBCB5D02-0675-2D93-8BA3-EBE3723E41D4}"/>
              </a:ext>
            </a:extLst>
          </p:cNvPr>
          <p:cNvSpPr/>
          <p:nvPr/>
        </p:nvSpPr>
        <p:spPr bwMode="white">
          <a:xfrm>
            <a:off x="6741285" y="2126339"/>
            <a:ext cx="1457426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1165896"/>
            <a:ext cx="1419360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3960" y="1165896"/>
            <a:ext cx="1419360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536" y="2158478"/>
            <a:ext cx="2880320" cy="361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968" y="2158478"/>
            <a:ext cx="3096344" cy="353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863580"/>
            <a:ext cx="6877706" cy="124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653536"/>
            <a:ext cx="6258522" cy="123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2022-08-12T10:49:21Z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