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76" y="20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60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7161" y="2831966"/>
            <a:ext cx="390347" cy="32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9508" y="2860529"/>
            <a:ext cx="399867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6269" y="2831966"/>
            <a:ext cx="390347" cy="32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7657" y="2860529"/>
            <a:ext cx="552198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6682" y="3355623"/>
            <a:ext cx="380826" cy="31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9508" y="3384186"/>
            <a:ext cx="399867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6269" y="3355623"/>
            <a:ext cx="390347" cy="32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08616" y="3384186"/>
            <a:ext cx="399867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87161" y="3869758"/>
            <a:ext cx="390347" cy="33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48550" y="3907842"/>
            <a:ext cx="552198" cy="24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54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087888" y="2780928"/>
            <a:ext cx="3313190" cy="53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943872" y="3140968"/>
            <a:ext cx="144016" cy="1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55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1095" y="1756095"/>
            <a:ext cx="1685157" cy="160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955" y="2060769"/>
            <a:ext cx="2065983" cy="130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513938" y="2308317"/>
            <a:ext cx="2903801" cy="105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5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4434" y="2327638"/>
            <a:ext cx="276099" cy="160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4963" y="3356116"/>
            <a:ext cx="1780363" cy="58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6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87227" y="3981295"/>
            <a:ext cx="218975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2616" y="3971753"/>
            <a:ext cx="218975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6979" y="3971753"/>
            <a:ext cx="228495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251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6483" y="1042468"/>
            <a:ext cx="352264" cy="2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0351" y="1042468"/>
            <a:ext cx="361785" cy="2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3740" y="1042468"/>
            <a:ext cx="161851" cy="238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708920"/>
            <a:ext cx="11520000" cy="2127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42963" y="3939400"/>
            <a:ext cx="247537" cy="24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037574" y="3939400"/>
            <a:ext cx="228495" cy="24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932186" y="3939400"/>
            <a:ext cx="218975" cy="24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55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8864" y="2701783"/>
            <a:ext cx="3932033" cy="30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3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269" y="1959370"/>
            <a:ext cx="3303669" cy="118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3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789" y="2443614"/>
            <a:ext cx="4903140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94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3525" y="3515343"/>
            <a:ext cx="514115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9806" y="3515343"/>
            <a:ext cx="656925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6087" y="3515343"/>
            <a:ext cx="656925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276872"/>
            <a:ext cx="559117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7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62599" y="4110298"/>
            <a:ext cx="504595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84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92087" y="3422843"/>
            <a:ext cx="733090" cy="33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3558" y="3432366"/>
            <a:ext cx="371305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2764" y="3422843"/>
            <a:ext cx="733090" cy="33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0814" y="3889479"/>
            <a:ext cx="723570" cy="32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18269" y="3927572"/>
            <a:ext cx="161851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48748" y="4394209"/>
            <a:ext cx="218975" cy="2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67062" y="4394209"/>
            <a:ext cx="247537" cy="2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643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6533" y="1442660"/>
            <a:ext cx="714049" cy="333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0252" y="1442660"/>
            <a:ext cx="714049" cy="333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3971" y="1442660"/>
            <a:ext cx="714049" cy="333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7211" y="1442660"/>
            <a:ext cx="714049" cy="333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930" y="1442660"/>
            <a:ext cx="714049" cy="333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2285" y="1947997"/>
            <a:ext cx="399867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2037" y="2415195"/>
            <a:ext cx="542677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2136" y="2882394"/>
            <a:ext cx="218975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47227" y="2882394"/>
            <a:ext cx="228495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34368" y="3349592"/>
            <a:ext cx="228495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25244" y="4283988"/>
            <a:ext cx="399867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48219" y="4283988"/>
            <a:ext cx="390347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24384" y="4732117"/>
            <a:ext cx="371305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24450" y="5218385"/>
            <a:ext cx="399867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1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0169" y="2911045"/>
            <a:ext cx="542677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9938" y="2911045"/>
            <a:ext cx="399867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6897" y="2911045"/>
            <a:ext cx="399867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2500" y="3340115"/>
            <a:ext cx="390347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0831" y="3340115"/>
            <a:ext cx="380826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9161" y="3340115"/>
            <a:ext cx="380826" cy="31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8467" y="4293603"/>
            <a:ext cx="228495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70335" y="4293603"/>
            <a:ext cx="380826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86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12748" y="1538581"/>
            <a:ext cx="342743" cy="31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8913" y="2101639"/>
            <a:ext cx="238016" cy="1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8913" y="2626524"/>
            <a:ext cx="238016" cy="18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12748" y="3094148"/>
            <a:ext cx="342743" cy="31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12748" y="3981680"/>
            <a:ext cx="333223" cy="31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591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25178" y="1537527"/>
            <a:ext cx="295140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3492" y="1527999"/>
            <a:ext cx="314181" cy="2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0368" y="1537527"/>
            <a:ext cx="276099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27723" y="1537527"/>
            <a:ext cx="266578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29310" y="2566484"/>
            <a:ext cx="266578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125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8351" y="1004008"/>
            <a:ext cx="295140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4136" y="4110398"/>
            <a:ext cx="304661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7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3657" y="1538409"/>
            <a:ext cx="276099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4764" y="2921817"/>
            <a:ext cx="266578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2022-08-13T02:51:05Z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