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322" y="5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78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74798" y="1023084"/>
            <a:ext cx="276099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96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67260" y="2166292"/>
            <a:ext cx="3817785" cy="33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7260" y="2756970"/>
            <a:ext cx="3122776" cy="33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7260" y="3347648"/>
            <a:ext cx="4160528" cy="33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255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0913" y="1596794"/>
            <a:ext cx="1094876" cy="25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9475" y="2189302"/>
            <a:ext cx="1570909" cy="25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0434" y="2781811"/>
            <a:ext cx="1932694" cy="248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58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72781" y="2471096"/>
            <a:ext cx="247537" cy="19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6103" y="2471096"/>
            <a:ext cx="247537" cy="19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46698" y="2471096"/>
            <a:ext cx="247537" cy="19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1409" y="3242757"/>
            <a:ext cx="247537" cy="14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57475" y="3204651"/>
            <a:ext cx="247537" cy="19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41905" y="3204651"/>
            <a:ext cx="247537" cy="19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72781" y="3947733"/>
            <a:ext cx="247537" cy="19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32979" y="3947733"/>
            <a:ext cx="247537" cy="19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1764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5161" y="2268324"/>
            <a:ext cx="752132" cy="24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6483" y="2268324"/>
            <a:ext cx="913983" cy="24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7806" y="2268324"/>
            <a:ext cx="1094876" cy="24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0500" y="2268324"/>
            <a:ext cx="1094876" cy="24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3194" y="2268324"/>
            <a:ext cx="1094876" cy="24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03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34434" y="2234019"/>
            <a:ext cx="571239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56483" y="2234019"/>
            <a:ext cx="742611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8550" y="2834694"/>
            <a:ext cx="399867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1971" y="2834694"/>
            <a:ext cx="742611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24913" y="4026510"/>
            <a:ext cx="580760" cy="257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85112" y="4026510"/>
            <a:ext cx="561719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67591" y="4627186"/>
            <a:ext cx="161851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99227" y="4627186"/>
            <a:ext cx="352264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37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2302" y="1625340"/>
            <a:ext cx="913983" cy="24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89640" y="1625340"/>
            <a:ext cx="571239" cy="24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1426" y="2227300"/>
            <a:ext cx="218975" cy="24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9640" y="2227300"/>
            <a:ext cx="399867" cy="24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4649" y="2819706"/>
            <a:ext cx="742611" cy="24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3855" y="2819706"/>
            <a:ext cx="409388" cy="24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5262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33376" y="3363091"/>
            <a:ext cx="1066314" cy="24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3376" y="3963701"/>
            <a:ext cx="1237685" cy="24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3376" y="4564312"/>
            <a:ext cx="1409057" cy="24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3376" y="5155390"/>
            <a:ext cx="1580429" cy="2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33376" y="5756000"/>
            <a:ext cx="1751801" cy="24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134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3459" y="4081287"/>
            <a:ext cx="5283966" cy="962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1547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3401" y="1412777"/>
            <a:ext cx="3979636" cy="97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276872"/>
            <a:ext cx="654367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58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4269" y="2492896"/>
            <a:ext cx="5702876" cy="156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241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2343" y="1893965"/>
            <a:ext cx="1428099" cy="24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1863" y="2437396"/>
            <a:ext cx="1418578" cy="24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0095" y="2990361"/>
            <a:ext cx="1418578" cy="24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5599" y="2961760"/>
            <a:ext cx="2075504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3318" y="3543326"/>
            <a:ext cx="1437619" cy="24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2131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92285" y="2614581"/>
            <a:ext cx="3208462" cy="32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697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44417" y="1528305"/>
            <a:ext cx="361785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7409" y="1509241"/>
            <a:ext cx="695008" cy="30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70202" y="1499709"/>
            <a:ext cx="704528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92087" y="3129697"/>
            <a:ext cx="2446809" cy="33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27855" y="3129697"/>
            <a:ext cx="637884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789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7409" y="1518148"/>
            <a:ext cx="1066314" cy="33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5145" y="2079964"/>
            <a:ext cx="733090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7012" y="2613214"/>
            <a:ext cx="1409057" cy="33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1426" y="3165508"/>
            <a:ext cx="390347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9508" y="3175030"/>
            <a:ext cx="723570" cy="314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0748" y="3832070"/>
            <a:ext cx="380826" cy="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56417" y="3717802"/>
            <a:ext cx="380826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8070" y="4289141"/>
            <a:ext cx="1428099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865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18401" y="1042449"/>
            <a:ext cx="1580429" cy="24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7492" y="1558262"/>
            <a:ext cx="3951074" cy="33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0946" y="1577366"/>
            <a:ext cx="1209123" cy="30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5029" y="2198252"/>
            <a:ext cx="228495" cy="24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6616" y="2800034"/>
            <a:ext cx="238016" cy="24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2202" y="3344503"/>
            <a:ext cx="571239" cy="24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290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12748" y="1547679"/>
            <a:ext cx="342743" cy="31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88913" y="2138955"/>
            <a:ext cx="238016" cy="190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12748" y="2634864"/>
            <a:ext cx="333223" cy="31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88913" y="3292897"/>
            <a:ext cx="238016" cy="190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88913" y="3903247"/>
            <a:ext cx="238016" cy="181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97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780847" y="1584986"/>
            <a:ext cx="304661" cy="2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6748" y="2766071"/>
            <a:ext cx="276099" cy="25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661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4153" y="985004"/>
            <a:ext cx="266578" cy="24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52087" y="3454700"/>
            <a:ext cx="276099" cy="24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559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41773" y="1032792"/>
            <a:ext cx="276099" cy="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9707" y="2216252"/>
            <a:ext cx="314181" cy="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2022-08-13T10:44:48Z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