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85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1212" y="1943108"/>
            <a:ext cx="323880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7938" y="2897681"/>
            <a:ext cx="323880" cy="22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5611" y="3871226"/>
            <a:ext cx="323880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7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33482" y="4049271"/>
            <a:ext cx="1285997" cy="352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3482" y="4840737"/>
            <a:ext cx="295303" cy="352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7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8290" y="3284704"/>
            <a:ext cx="800176" cy="35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6868" y="4067431"/>
            <a:ext cx="752546" cy="34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66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028420" y="3781352"/>
            <a:ext cx="1943285" cy="352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5013" y="4582368"/>
            <a:ext cx="2057596" cy="343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146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4586" y="989514"/>
            <a:ext cx="2067122" cy="353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424" y="1734428"/>
            <a:ext cx="3505534" cy="46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4943475" cy="159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52" y="3645024"/>
            <a:ext cx="59912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60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76371" y="2825864"/>
            <a:ext cx="514399" cy="44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6746" y="3570469"/>
            <a:ext cx="514399" cy="43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0946" y="3560923"/>
            <a:ext cx="1390782" cy="44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89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8676" y="2401254"/>
            <a:ext cx="2267166" cy="35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9007" y="3078587"/>
            <a:ext cx="4696273" cy="4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6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6637" y="3123770"/>
            <a:ext cx="2095700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3153" y="3838476"/>
            <a:ext cx="1105005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81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6295" y="1740931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3296" y="1750460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6912" y="3198931"/>
            <a:ext cx="2514840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4575" y="3932696"/>
            <a:ext cx="250531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2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3140" y="1642664"/>
            <a:ext cx="3143550" cy="45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3614" y="2367935"/>
            <a:ext cx="3334068" cy="45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7308" y="2414719"/>
            <a:ext cx="2476736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8730" y="3873981"/>
            <a:ext cx="2019492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20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140968"/>
            <a:ext cx="8640000" cy="31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282286" y="4831102"/>
            <a:ext cx="1771819" cy="35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911657" y="4802455"/>
            <a:ext cx="1390782" cy="43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272760" y="5623650"/>
            <a:ext cx="1781345" cy="35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730665" y="5623650"/>
            <a:ext cx="1771819" cy="35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