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104" y="5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836712"/>
            <a:ext cx="8640000" cy="1810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7432" y="803679"/>
            <a:ext cx="7958984" cy="1905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1874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2276872"/>
            <a:ext cx="8640000" cy="3970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4294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5424" y="2702040"/>
            <a:ext cx="5438704" cy="2357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28800"/>
            <a:ext cx="8623052" cy="152709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3573016"/>
            <a:ext cx="5181600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3621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836712"/>
            <a:ext cx="8640000" cy="4510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84217" y="3821519"/>
            <a:ext cx="1171686" cy="381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69112" y="4326934"/>
            <a:ext cx="790650" cy="362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93654" y="4317398"/>
            <a:ext cx="800176" cy="362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5959" y="4813277"/>
            <a:ext cx="1914707" cy="381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45848" y="4813277"/>
            <a:ext cx="1533671" cy="381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692696"/>
            <a:ext cx="8640000" cy="4478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85300" y="2360343"/>
            <a:ext cx="1676560" cy="400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03426" y="4523519"/>
            <a:ext cx="1705137" cy="400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5673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764704"/>
            <a:ext cx="8640000" cy="2020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23528" y="793292"/>
            <a:ext cx="7502216" cy="1991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20688"/>
            <a:ext cx="8640000" cy="4987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4891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5424" y="3354111"/>
            <a:ext cx="8175008" cy="2374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8</cp:revision>
  <dcterms:created xsi:type="dcterms:W3CDTF">2022-08-10T03:44:00Z</dcterms:created>
  <dcterms:modified xsi:type="dcterms:W3CDTF">2022-08-12T13:52:43Z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