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428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132543" y="4091471"/>
            <a:ext cx="29530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66700" y="4091471"/>
            <a:ext cx="504873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5013176"/>
            <a:ext cx="8640000" cy="20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090551" y="5137058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529625" y="5137058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595203" y="6147176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034277" y="6147176"/>
            <a:ext cx="29530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38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52446" y="3133665"/>
            <a:ext cx="333406" cy="343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6415" y="3114594"/>
            <a:ext cx="323880" cy="362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55792" y="4296939"/>
            <a:ext cx="419140" cy="333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19833" y="4296938"/>
            <a:ext cx="571554" cy="371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81553" y="5555563"/>
            <a:ext cx="295303" cy="238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595996" y="5479282"/>
            <a:ext cx="304829" cy="371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65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0362" y="3959835"/>
            <a:ext cx="2267166" cy="352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725144"/>
            <a:ext cx="8640000" cy="16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4153253" y="4868085"/>
            <a:ext cx="552502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172526" y="5878202"/>
            <a:ext cx="198138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136180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3573016"/>
            <a:ext cx="633412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425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547705" y="3357231"/>
            <a:ext cx="285777" cy="343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52798" y="3481186"/>
            <a:ext cx="981168" cy="457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2920" y="4339335"/>
            <a:ext cx="504873" cy="35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4177" y="4291660"/>
            <a:ext cx="1447938" cy="467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52798" y="5092600"/>
            <a:ext cx="504873" cy="47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33394" y="5321440"/>
            <a:ext cx="514399" cy="352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313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4277" y="1175301"/>
            <a:ext cx="504873" cy="35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05490" y="1299435"/>
            <a:ext cx="1400308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9062" y="2158825"/>
            <a:ext cx="295303" cy="35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5060" y="2111082"/>
            <a:ext cx="943065" cy="458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39117" y="2932277"/>
            <a:ext cx="1371730" cy="44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9536" y="3142350"/>
            <a:ext cx="314355" cy="3437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3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5865" y="989182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5005" y="1732476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4145" y="2466241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7386" y="2752123"/>
            <a:ext cx="266725" cy="31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43285" y="3200006"/>
            <a:ext cx="266725" cy="304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1014" y="4038594"/>
            <a:ext cx="50487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7111" y="4858123"/>
            <a:ext cx="100022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2932" y="5668123"/>
            <a:ext cx="1000220" cy="4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9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6040" y="3341872"/>
            <a:ext cx="447717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228107"/>
            <a:ext cx="304829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933284"/>
            <a:ext cx="8640000" cy="16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887410" y="5095596"/>
            <a:ext cx="304829" cy="257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7773099" y="5849870"/>
            <a:ext cx="457243" cy="448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88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48278" y="3406512"/>
            <a:ext cx="419140" cy="352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301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96229" y="1963554"/>
            <a:ext cx="352458" cy="34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6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00881" y="1972096"/>
            <a:ext cx="361984" cy="35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2022-08-12T11:54:33Z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