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104" y="5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620688"/>
            <a:ext cx="8640000" cy="4097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056116" y="4184688"/>
            <a:ext cx="323880" cy="343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270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66637" y="1647666"/>
            <a:ext cx="352458" cy="333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91310" y="2992895"/>
            <a:ext cx="1412937" cy="333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4021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46911" y="3717032"/>
            <a:ext cx="7729545" cy="1152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945695" y="3501008"/>
            <a:ext cx="4346386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3786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04066" y="2151920"/>
            <a:ext cx="4504038" cy="1925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700808"/>
            <a:ext cx="8351788" cy="14305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355" y="3645024"/>
            <a:ext cx="577215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640000" cy="3665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764704"/>
            <a:ext cx="8640000" cy="3894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53220" y="1614207"/>
            <a:ext cx="1019272" cy="458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76704" y="2396896"/>
            <a:ext cx="1514619" cy="458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05282" y="3160494"/>
            <a:ext cx="2057596" cy="458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58623" y="3160494"/>
            <a:ext cx="1066901" cy="467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62526" y="3943183"/>
            <a:ext cx="2210011" cy="439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88640"/>
            <a:ext cx="7776864" cy="66046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24163" y="2902566"/>
            <a:ext cx="465123" cy="483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24163" y="3501008"/>
            <a:ext cx="1800200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67963" y="4268537"/>
            <a:ext cx="473737" cy="483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39952" y="4923464"/>
            <a:ext cx="938860" cy="483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57072" y="5578391"/>
            <a:ext cx="1243120" cy="514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789286" y="6291818"/>
            <a:ext cx="1998309" cy="493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764704"/>
            <a:ext cx="8640000" cy="1556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72480" y="869741"/>
            <a:ext cx="1019272" cy="448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91311" y="1643202"/>
            <a:ext cx="1009746" cy="448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5279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00825" y="2518115"/>
            <a:ext cx="304829" cy="257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96040" y="3985645"/>
            <a:ext cx="447717" cy="447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00825" y="5596115"/>
            <a:ext cx="304829" cy="257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3875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47043" y="4095929"/>
            <a:ext cx="485821" cy="429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52666" y="4076839"/>
            <a:ext cx="457243" cy="467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1052736"/>
            <a:ext cx="8640000" cy="2433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95525" y="2827523"/>
            <a:ext cx="447717" cy="477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63044" y="2856149"/>
            <a:ext cx="485821" cy="4198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73011" y="2827523"/>
            <a:ext cx="447717" cy="477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7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9</cp:revision>
  <dcterms:created xsi:type="dcterms:W3CDTF">2022-08-10T03:44:00Z</dcterms:created>
  <dcterms:modified xsi:type="dcterms:W3CDTF">2022-08-13T10:12:45Z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