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08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5536" y="893947"/>
            <a:ext cx="4439073" cy="3183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72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18951" y="3411596"/>
            <a:ext cx="1047850" cy="34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8951" y="4241576"/>
            <a:ext cx="1028798" cy="35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9425" y="5071556"/>
            <a:ext cx="1038324" cy="35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09425" y="5901536"/>
            <a:ext cx="1038324" cy="35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400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4819" y="903417"/>
            <a:ext cx="2933980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1831" y="1780123"/>
            <a:ext cx="542976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4389" y="1780123"/>
            <a:ext cx="1028798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1831" y="2609182"/>
            <a:ext cx="542976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58226" y="2609182"/>
            <a:ext cx="1028798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9935" y="3447770"/>
            <a:ext cx="50487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10640" y="3447770"/>
            <a:ext cx="1000220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1357" y="4276829"/>
            <a:ext cx="523925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82063" y="4276829"/>
            <a:ext cx="1019272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401050" cy="1600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65" y="3645024"/>
            <a:ext cx="8928992" cy="5656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1168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88840"/>
            <a:ext cx="8640000" cy="458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5"/>
          <p:cNvSpPr/>
          <p:nvPr/>
        </p:nvSpPr>
        <p:spPr bwMode="white">
          <a:xfrm>
            <a:off x="3347864" y="3085481"/>
            <a:ext cx="1752343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7"/>
          <p:cNvSpPr/>
          <p:nvPr/>
        </p:nvSpPr>
        <p:spPr bwMode="white">
          <a:xfrm>
            <a:off x="7129226" y="3085481"/>
            <a:ext cx="1676560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8"/>
          <p:cNvSpPr/>
          <p:nvPr/>
        </p:nvSpPr>
        <p:spPr bwMode="white">
          <a:xfrm>
            <a:off x="1475656" y="4437112"/>
            <a:ext cx="2833424" cy="152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6"/>
          <p:cNvSpPr/>
          <p:nvPr/>
        </p:nvSpPr>
        <p:spPr bwMode="white">
          <a:xfrm>
            <a:off x="5100208" y="4005064"/>
            <a:ext cx="3000184" cy="2513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65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99793" y="998852"/>
            <a:ext cx="1729402" cy="35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72200" y="998852"/>
            <a:ext cx="1753047" cy="35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899592" y="1844825"/>
            <a:ext cx="2808311" cy="2587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46"/>
          <p:cNvSpPr/>
          <p:nvPr/>
        </p:nvSpPr>
        <p:spPr bwMode="white">
          <a:xfrm>
            <a:off x="4499992" y="1844825"/>
            <a:ext cx="2952327" cy="2578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2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99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724128" y="3429000"/>
            <a:ext cx="2090963" cy="1400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14121" y="5106102"/>
            <a:ext cx="295303" cy="238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80728"/>
            <a:ext cx="8640000" cy="304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436096" y="1628801"/>
            <a:ext cx="2153755" cy="1448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65045" y="3382139"/>
            <a:ext cx="304829" cy="24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83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99766" y="1961577"/>
            <a:ext cx="333406" cy="21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99766" y="2962187"/>
            <a:ext cx="333406" cy="266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0241" y="3963433"/>
            <a:ext cx="323880" cy="266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99766" y="4965316"/>
            <a:ext cx="333406" cy="21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122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88840"/>
            <a:ext cx="8640000" cy="402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042170" y="4618957"/>
            <a:ext cx="7706294" cy="139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10</cp:revision>
  <dcterms:created xsi:type="dcterms:W3CDTF">2022-08-10T03:44:00Z</dcterms:created>
  <dcterms:modified xsi:type="dcterms:W3CDTF">2022-08-13T09:16:21Z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