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284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5027" y="1700396"/>
            <a:ext cx="457243" cy="44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9338" y="3352179"/>
            <a:ext cx="295303" cy="25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505" y="474713"/>
            <a:ext cx="8640000" cy="121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505" y="1802478"/>
            <a:ext cx="8640000" cy="6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564832"/>
            <a:ext cx="8640000" cy="400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873464" y="5147302"/>
            <a:ext cx="695391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767797" y="5947773"/>
            <a:ext cx="695391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911347" y="5947773"/>
            <a:ext cx="914487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00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613945" y="1916832"/>
            <a:ext cx="3991356" cy="36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 rot="18802605">
            <a:off x="4310325" y="2604261"/>
            <a:ext cx="2046664" cy="36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23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29459" y="860269"/>
            <a:ext cx="523925" cy="45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9349" y="1643907"/>
            <a:ext cx="523925" cy="46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0132" y="2494441"/>
            <a:ext cx="200044" cy="33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8941" y="2494441"/>
            <a:ext cx="190518" cy="33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33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4540" y="4776586"/>
            <a:ext cx="5737700" cy="1324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5962650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09" y="3573016"/>
            <a:ext cx="52101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15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95246" y="2994973"/>
            <a:ext cx="542976" cy="352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3824" y="3776866"/>
            <a:ext cx="752546" cy="34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5246" y="4549224"/>
            <a:ext cx="781124" cy="352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47572" y="5331117"/>
            <a:ext cx="285777" cy="34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14871" y="5331117"/>
            <a:ext cx="314355" cy="34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31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5733" y="1676450"/>
            <a:ext cx="514399" cy="448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1565" y="1724162"/>
            <a:ext cx="295303" cy="35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97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3318" y="4024636"/>
            <a:ext cx="1000220" cy="46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5314" y="4024636"/>
            <a:ext cx="990694" cy="46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0628" y="4024636"/>
            <a:ext cx="981168" cy="46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640000" cy="29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4174" y="1709190"/>
            <a:ext cx="990694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46169" y="1709190"/>
            <a:ext cx="981168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9389" y="2490602"/>
            <a:ext cx="990694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6125" y="2500131"/>
            <a:ext cx="990694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94284" y="2500131"/>
            <a:ext cx="1009746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64736" y="3272014"/>
            <a:ext cx="990694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41473" y="3272014"/>
            <a:ext cx="981168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8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2567" y="4576468"/>
            <a:ext cx="647761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5158" y="4576468"/>
            <a:ext cx="657287" cy="32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0726" y="4490704"/>
            <a:ext cx="847805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6679" y="4490704"/>
            <a:ext cx="838280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9910" y="4948115"/>
            <a:ext cx="657287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980728"/>
            <a:ext cx="8640000" cy="2547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8234" y="2564585"/>
            <a:ext cx="838280" cy="32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3118" y="2545502"/>
            <a:ext cx="657287" cy="32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0803" y="2545502"/>
            <a:ext cx="876383" cy="32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229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0825" y="2551654"/>
            <a:ext cx="304829" cy="267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301301"/>
            <a:ext cx="8640000" cy="154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877884" y="4263771"/>
            <a:ext cx="304829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2022-08-13T09:19:51Z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