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132856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627784" y="5085184"/>
            <a:ext cx="3672408" cy="674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572000" y="5769673"/>
            <a:ext cx="432048" cy="53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82117"/>
            <a:ext cx="8640000" cy="423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5534" y="1782705"/>
            <a:ext cx="28577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2555776" y="2780928"/>
            <a:ext cx="3744416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0803" y="3147056"/>
            <a:ext cx="20004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2225" y="4004704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2225" y="4862351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9" y="3645024"/>
            <a:ext cx="86391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98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764704"/>
            <a:ext cx="8640000" cy="52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8705" y="4426203"/>
            <a:ext cx="981168" cy="43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0106" y="4426203"/>
            <a:ext cx="990694" cy="438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8705" y="5284367"/>
            <a:ext cx="981168" cy="429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0020" y="1785841"/>
            <a:ext cx="981168" cy="4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3669" y="1833558"/>
            <a:ext cx="190518" cy="3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0252" y="2692459"/>
            <a:ext cx="285777" cy="3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4893" y="4362544"/>
            <a:ext cx="1019272" cy="4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75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7585" y="932006"/>
            <a:ext cx="100022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4806" y="932006"/>
            <a:ext cx="1019272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7585" y="1799182"/>
            <a:ext cx="100974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6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3880" y="4250319"/>
            <a:ext cx="178134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0881" y="4250319"/>
            <a:ext cx="131457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5"/>
          <a:stretch/>
        </p:blipFill>
        <p:spPr>
          <a:xfrm>
            <a:off x="2987824" y="5146084"/>
            <a:ext cx="3275880" cy="14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711793" y="6160518"/>
            <a:ext cx="1781345" cy="459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5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3577930"/>
            <a:ext cx="304829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445739"/>
            <a:ext cx="304829" cy="25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79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1808712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2022-08-12T04:19:48Z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