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94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3561" y="922662"/>
            <a:ext cx="361984" cy="34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91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6604" y="1952557"/>
            <a:ext cx="419140" cy="35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191" y="700559"/>
            <a:ext cx="8640000" cy="78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556792"/>
            <a:ext cx="8640000" cy="46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117315" y="2138483"/>
            <a:ext cx="990694" cy="3614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6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86073" y="1884687"/>
            <a:ext cx="295303" cy="35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5599" y="3868162"/>
            <a:ext cx="285777" cy="35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4" y="3573016"/>
            <a:ext cx="692467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03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85588" y="3563776"/>
            <a:ext cx="2009966" cy="353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6062" y="5042700"/>
            <a:ext cx="1533671" cy="353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152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4575" y="1698586"/>
            <a:ext cx="1771819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86028"/>
            <a:ext cx="8640000" cy="517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9557" y="1463272"/>
            <a:ext cx="1886130" cy="44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9888" y="2207022"/>
            <a:ext cx="1390782" cy="44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533"/>
          <a:stretch/>
        </p:blipFill>
        <p:spPr>
          <a:xfrm>
            <a:off x="1043608" y="5842612"/>
            <a:ext cx="8640000" cy="610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44"/>
          <a:stretch/>
        </p:blipFill>
        <p:spPr>
          <a:xfrm>
            <a:off x="323528" y="764704"/>
            <a:ext cx="8640000" cy="146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7122" y="878381"/>
            <a:ext cx="4467651" cy="45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424" y="1613195"/>
            <a:ext cx="1038324" cy="45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204864"/>
            <a:ext cx="8640000" cy="376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009834" y="2367000"/>
            <a:ext cx="4658510" cy="35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323748" y="3010774"/>
            <a:ext cx="5696524" cy="2961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75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85588" y="3765393"/>
            <a:ext cx="2009966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89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4575" y="3173986"/>
            <a:ext cx="1762293" cy="343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1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8640000" cy="458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194805" y="5126189"/>
            <a:ext cx="361984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2022-08-10T03:44:00Z</dcterms:created>
  <dcterms:modified xsi:type="dcterms:W3CDTF">2022-08-13T09:09:53Z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