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3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128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86512" y="2417989"/>
            <a:ext cx="1523305" cy="248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75801" y="2417989"/>
            <a:ext cx="1351933" cy="248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65090" y="2417989"/>
            <a:ext cx="1190082" cy="248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86512" y="2991413"/>
            <a:ext cx="837818" cy="248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75801" y="2991413"/>
            <a:ext cx="847338" cy="248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365090" y="2991413"/>
            <a:ext cx="504595" cy="248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07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575206" y="2414605"/>
            <a:ext cx="523636" cy="228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00165" y="2938914"/>
            <a:ext cx="523636" cy="238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51966" y="3463224"/>
            <a:ext cx="514115" cy="238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141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53090" y="3988702"/>
            <a:ext cx="3798743" cy="333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27272" y="3988702"/>
            <a:ext cx="2608661" cy="333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4406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05355" y="2375837"/>
            <a:ext cx="4579438" cy="323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95438" y="3042812"/>
            <a:ext cx="1770842" cy="304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33652" y="3309602"/>
            <a:ext cx="2446809" cy="171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09619" y="4738835"/>
            <a:ext cx="371305" cy="247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61421" y="4691200"/>
            <a:ext cx="95206" cy="400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98821" y="4748369"/>
            <a:ext cx="276099" cy="352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545983" y="4738835"/>
            <a:ext cx="409388" cy="247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443990" y="5013325"/>
            <a:ext cx="413385" cy="270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928136" y="5148542"/>
            <a:ext cx="218975" cy="257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851015" y="5100955"/>
            <a:ext cx="295275" cy="81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054590" y="5013325"/>
            <a:ext cx="327025" cy="353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9"/>
          <p:cNvSpPr/>
          <p:nvPr/>
        </p:nvSpPr>
        <p:spPr bwMode="white">
          <a:xfrm>
            <a:off x="1669415" y="5166360"/>
            <a:ext cx="413385" cy="270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bldLvl="0" animBg="1"/>
      <p:bldP spid="8" grpId="0" bldLvl="0" animBg="1"/>
      <p:bldP spid="9" grpId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564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90842" y="3689024"/>
            <a:ext cx="4474710" cy="914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872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9388" y="2613985"/>
            <a:ext cx="6873917" cy="914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987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19471" y="1918697"/>
            <a:ext cx="3970115" cy="924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43504" y="4911320"/>
            <a:ext cx="6531173" cy="924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969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9388" y="2385316"/>
            <a:ext cx="5978975" cy="2124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79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53090" y="3329365"/>
            <a:ext cx="228495" cy="257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14809" y="3329365"/>
            <a:ext cx="228495" cy="257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67008" y="3329365"/>
            <a:ext cx="218975" cy="247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50909" y="3338896"/>
            <a:ext cx="218975" cy="238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612628" y="3329365"/>
            <a:ext cx="228495" cy="257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64826" y="3329365"/>
            <a:ext cx="228495" cy="247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223933" y="3577176"/>
            <a:ext cx="3094214" cy="333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453090" y="3958425"/>
            <a:ext cx="218975" cy="238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005289" y="3958425"/>
            <a:ext cx="238016" cy="238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567008" y="3958425"/>
            <a:ext cx="228495" cy="247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060429" y="3958425"/>
            <a:ext cx="218975" cy="247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612628" y="3958425"/>
            <a:ext cx="228495" cy="247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164826" y="3958425"/>
            <a:ext cx="238016" cy="238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67537" y="4587484"/>
            <a:ext cx="152330" cy="238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462611" y="4577953"/>
            <a:ext cx="218975" cy="247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2014809" y="4577953"/>
            <a:ext cx="218975" cy="247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2567008" y="4577953"/>
            <a:ext cx="218975" cy="247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8641190" y="4587484"/>
            <a:ext cx="152330" cy="238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9164826" y="4577953"/>
            <a:ext cx="228495" cy="247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48075" y="2714625"/>
            <a:ext cx="4895850" cy="1428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89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75933" y="1814310"/>
            <a:ext cx="399867" cy="247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84330" y="1814310"/>
            <a:ext cx="571239" cy="247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74809" y="2796568"/>
            <a:ext cx="218975" cy="247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50380" y="2796568"/>
            <a:ext cx="228495" cy="247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90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04363" y="1841880"/>
            <a:ext cx="723570" cy="323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79669" y="1841880"/>
            <a:ext cx="723570" cy="323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28991" y="2432338"/>
            <a:ext cx="380826" cy="314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22677" y="2432338"/>
            <a:ext cx="723570" cy="323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85586" y="3032319"/>
            <a:ext cx="390347" cy="314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55966" y="3022796"/>
            <a:ext cx="714049" cy="323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33586" y="3641824"/>
            <a:ext cx="399867" cy="247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98842" y="3641824"/>
            <a:ext cx="228495" cy="247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440595" y="3641824"/>
            <a:ext cx="228495" cy="247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375933" y="4232281"/>
            <a:ext cx="218975" cy="247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584066" y="4232281"/>
            <a:ext cx="152330" cy="247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002644" y="4232281"/>
            <a:ext cx="399867" cy="247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463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098181" y="1232497"/>
            <a:ext cx="380826" cy="247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37388" y="1823424"/>
            <a:ext cx="228495" cy="247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926479" y="2414351"/>
            <a:ext cx="399867" cy="247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21884" y="3005278"/>
            <a:ext cx="561719" cy="247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24396" y="4396815"/>
            <a:ext cx="361785" cy="257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99438" y="4396815"/>
            <a:ext cx="371305" cy="257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421553" y="4396815"/>
            <a:ext cx="361785" cy="257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823074" y="5121177"/>
            <a:ext cx="361785" cy="257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9"/>
          <p:cNvSpPr/>
          <p:nvPr/>
        </p:nvSpPr>
        <p:spPr bwMode="white">
          <a:xfrm>
            <a:off x="2186305" y="5132705"/>
            <a:ext cx="294005" cy="257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9"/>
          <p:cNvSpPr/>
          <p:nvPr/>
        </p:nvSpPr>
        <p:spPr bwMode="white">
          <a:xfrm>
            <a:off x="8663940" y="5130800"/>
            <a:ext cx="294005" cy="257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216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002314" y="1825211"/>
            <a:ext cx="285619" cy="229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002314" y="2417559"/>
            <a:ext cx="285619" cy="229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954710" y="2981245"/>
            <a:ext cx="333223" cy="315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840" y="3401560"/>
            <a:ext cx="11520000" cy="1185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0944550" y="3583138"/>
            <a:ext cx="333223" cy="315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0992154" y="4185215"/>
            <a:ext cx="285619" cy="229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32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21421" y="1804851"/>
            <a:ext cx="257057" cy="257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98644" y="2958890"/>
            <a:ext cx="257057" cy="257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895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536462" y="1270440"/>
            <a:ext cx="285619" cy="247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98644" y="4155615"/>
            <a:ext cx="257057" cy="257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021355" y="5307781"/>
            <a:ext cx="238016" cy="247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63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90842" y="2423161"/>
            <a:ext cx="399867" cy="247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51900" y="2413635"/>
            <a:ext cx="352264" cy="257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84264" y="2413635"/>
            <a:ext cx="542677" cy="257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69024" y="2413635"/>
            <a:ext cx="571239" cy="257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90842" y="2994719"/>
            <a:ext cx="399867" cy="247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51900" y="2994719"/>
            <a:ext cx="228495" cy="247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965223" y="2994719"/>
            <a:ext cx="561719" cy="247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869024" y="2994719"/>
            <a:ext cx="571239" cy="247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557487" y="4137835"/>
            <a:ext cx="837818" cy="247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146776" y="4137835"/>
            <a:ext cx="837818" cy="247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078809" y="4137835"/>
            <a:ext cx="847338" cy="247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403985" y="4766310"/>
            <a:ext cx="1686560" cy="1292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994275" y="4766310"/>
            <a:ext cx="1512570" cy="1447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101330" y="4766310"/>
            <a:ext cx="3277235" cy="1496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ldLvl="0" animBg="1"/>
      <p:bldP spid="15" grpId="0" bldLvl="0" animBg="1"/>
      <p:bldP spid="16" grpId="0" bldLvl="0" animBg="1"/>
    </p:bldLst>
  </p:timing>
</p:sld>
</file>

<file path=ppt/tags/tag1.xml><?xml version="1.0" encoding="utf-8"?>
<p:tagLst xmlns:p="http://schemas.openxmlformats.org/presentationml/2006/main">
  <p:tag name="COMMONDATA" val="eyJoZGlkIjoiMWY4MzYxNzA5YmMyNjExM2JlODVjMmRhNzQ4NjRmODc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2022-08-10T03:44:00Z</dcterms:created>
  <dcterms:modified xsi:type="dcterms:W3CDTF">2022-08-11T10:51:54Z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