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2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17752" y="1775226"/>
            <a:ext cx="257057" cy="25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00561" y="4022808"/>
            <a:ext cx="238016" cy="257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17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83980" y="2414270"/>
            <a:ext cx="2149475" cy="1121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33495" y="2509520"/>
            <a:ext cx="2115820" cy="998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62380" y="2442845"/>
            <a:ext cx="2114550" cy="1092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99225" y="2414905"/>
            <a:ext cx="1955165" cy="1120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08099" y="5768338"/>
            <a:ext cx="533157" cy="419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69752" y="5768338"/>
            <a:ext cx="542677" cy="419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40925" y="5768338"/>
            <a:ext cx="533157" cy="419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38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3265" y="3556635"/>
            <a:ext cx="307340" cy="67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39515" y="3556635"/>
            <a:ext cx="274955" cy="759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74665" y="3547110"/>
            <a:ext cx="401955" cy="65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10120" y="3547110"/>
            <a:ext cx="427990" cy="65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50680" y="3528060"/>
            <a:ext cx="325755" cy="716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67390" y="3528060"/>
            <a:ext cx="424180" cy="676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52628" y="3737499"/>
            <a:ext cx="361785" cy="2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32396" y="3747024"/>
            <a:ext cx="371305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62733" y="5271026"/>
            <a:ext cx="238016" cy="23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73640" y="3747135"/>
            <a:ext cx="276860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491173" y="5271039"/>
            <a:ext cx="361785" cy="2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290247" y="5280564"/>
            <a:ext cx="380826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926479" y="5280564"/>
            <a:ext cx="371305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491173" y="6175922"/>
            <a:ext cx="352264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299768" y="6175922"/>
            <a:ext cx="361785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7108363" y="6175922"/>
            <a:ext cx="352264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9831272" y="6175922"/>
            <a:ext cx="361785" cy="24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animBg="1"/>
      <p:bldP spid="10" grpId="0" animBg="1"/>
      <p:bldP spid="11" grpId="0" bldLvl="0" animBg="1"/>
      <p:bldP spid="12" grpId="0" bldLvl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1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1652" y="4266811"/>
            <a:ext cx="218975" cy="248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2214" y="4266811"/>
            <a:ext cx="228495" cy="238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52297" y="4266811"/>
            <a:ext cx="218975" cy="238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41983" y="4266811"/>
            <a:ext cx="218975" cy="238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22545" y="4266811"/>
            <a:ext cx="228495" cy="248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31555" y="4223385"/>
            <a:ext cx="228600" cy="281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21752" y="4266811"/>
            <a:ext cx="238016" cy="238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11834" y="4266811"/>
            <a:ext cx="228495" cy="248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80462" y="4457638"/>
            <a:ext cx="152330" cy="238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72132" y="4648465"/>
            <a:ext cx="228495" cy="248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62214" y="4648465"/>
            <a:ext cx="228495" cy="248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852297" y="4648465"/>
            <a:ext cx="228495" cy="248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42050" y="4646295"/>
            <a:ext cx="219075" cy="250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432040" y="4646295"/>
            <a:ext cx="219075" cy="250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631555" y="4648835"/>
            <a:ext cx="228600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821752" y="4648465"/>
            <a:ext cx="228495" cy="248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1011834" y="4648465"/>
            <a:ext cx="228495" cy="248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  <p:bldP spid="16" grpId="0" bldLvl="0" animBg="1"/>
      <p:bldP spid="17" grpId="0" bldLvl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8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8705" y="1803400"/>
            <a:ext cx="600075" cy="68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04435" y="1803400"/>
            <a:ext cx="600075" cy="68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6370" y="1803400"/>
            <a:ext cx="417830" cy="68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20985" y="1803400"/>
            <a:ext cx="601345" cy="713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2"/>
          <p:cNvSpPr/>
          <p:nvPr/>
        </p:nvSpPr>
        <p:spPr bwMode="white">
          <a:xfrm>
            <a:off x="2234565" y="2708275"/>
            <a:ext cx="600075" cy="68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3"/>
          <p:cNvSpPr/>
          <p:nvPr/>
        </p:nvSpPr>
        <p:spPr bwMode="white">
          <a:xfrm>
            <a:off x="5231765" y="2664460"/>
            <a:ext cx="600075" cy="68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4"/>
          <p:cNvSpPr/>
          <p:nvPr/>
        </p:nvSpPr>
        <p:spPr bwMode="white">
          <a:xfrm>
            <a:off x="7752080" y="2708275"/>
            <a:ext cx="417830" cy="68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5"/>
          <p:cNvSpPr/>
          <p:nvPr/>
        </p:nvSpPr>
        <p:spPr bwMode="white">
          <a:xfrm>
            <a:off x="10440670" y="2636520"/>
            <a:ext cx="601345" cy="713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2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0842" y="3337303"/>
            <a:ext cx="3608330" cy="87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80132" y="3337303"/>
            <a:ext cx="3789223" cy="876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1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2892" y="3787824"/>
            <a:ext cx="342743" cy="228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57223" y="3787824"/>
            <a:ext cx="342743" cy="228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13950" y="3787824"/>
            <a:ext cx="218975" cy="228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03702" y="2882037"/>
            <a:ext cx="4303338" cy="1411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95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2214" y="2891407"/>
            <a:ext cx="5674314" cy="86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2214" y="5084163"/>
            <a:ext cx="5674314" cy="87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7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9740" y="4071620"/>
            <a:ext cx="579755" cy="69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04480" y="3999865"/>
            <a:ext cx="497205" cy="700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2676525"/>
            <a:ext cx="5543550" cy="1504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03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41851" y="1690000"/>
            <a:ext cx="161851" cy="238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69289" y="1690000"/>
            <a:ext cx="228495" cy="238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19404" y="1842500"/>
            <a:ext cx="1751801" cy="333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46644" y="1995000"/>
            <a:ext cx="390347" cy="38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50247" y="1995000"/>
            <a:ext cx="285619" cy="38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56165" y="2071250"/>
            <a:ext cx="380826" cy="247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78809" y="2071250"/>
            <a:ext cx="228495" cy="247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62505" y="2519045"/>
            <a:ext cx="320040" cy="6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33785" y="2900469"/>
            <a:ext cx="228495" cy="247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29105" y="4997450"/>
            <a:ext cx="350520" cy="60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99610" y="4997450"/>
            <a:ext cx="434975" cy="53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41540" y="4997450"/>
            <a:ext cx="405130" cy="53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012045" y="4997450"/>
            <a:ext cx="413385" cy="43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738710" y="5388125"/>
            <a:ext cx="218975" cy="247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490181" y="5378594"/>
            <a:ext cx="228495" cy="257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251173" y="5378594"/>
            <a:ext cx="228495" cy="257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126413" y="5378594"/>
            <a:ext cx="228495" cy="257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0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5768" y="3463224"/>
            <a:ext cx="228495" cy="24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75471" y="3463224"/>
            <a:ext cx="228495" cy="24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07702" y="3463224"/>
            <a:ext cx="228495" cy="24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78809" y="4073329"/>
            <a:ext cx="1066314" cy="314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2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65024" y="1108610"/>
            <a:ext cx="161851" cy="247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16826" y="1299345"/>
            <a:ext cx="228495" cy="247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45983" y="1490080"/>
            <a:ext cx="228495" cy="247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4082" y="1938308"/>
            <a:ext cx="218975" cy="247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70677" y="2129043"/>
            <a:ext cx="371305" cy="247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14082" y="2319778"/>
            <a:ext cx="228495" cy="247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75008" y="2768005"/>
            <a:ext cx="228495" cy="238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14016" y="2958741"/>
            <a:ext cx="218975" cy="238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17884" y="3149476"/>
            <a:ext cx="380826" cy="247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85322" y="3712144"/>
            <a:ext cx="218975" cy="247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423537" y="4274813"/>
            <a:ext cx="228495" cy="247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09157" y="4837482"/>
            <a:ext cx="228495" cy="247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1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02314" y="2099245"/>
            <a:ext cx="285619" cy="22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02314" y="3804338"/>
            <a:ext cx="285619" cy="22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02314" y="4556864"/>
            <a:ext cx="285619" cy="22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7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02314" y="1557723"/>
            <a:ext cx="285619" cy="229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54710" y="2876240"/>
            <a:ext cx="333223" cy="324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7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83933" y="2005689"/>
            <a:ext cx="257057" cy="25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17157" y="3904783"/>
            <a:ext cx="238016" cy="248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8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4347" y="1413430"/>
            <a:ext cx="238016" cy="24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64826" y="2937682"/>
            <a:ext cx="247537" cy="25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2022-08-10T03:44:00Z</dcterms:created>
  <dcterms:modified xsi:type="dcterms:W3CDTF">2022-08-13T14:45:40Z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00181FA2FE4940A3A232A104F3413993</vt:lpwstr>
  </property>
</Properties>
</file>