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387655"/>
            <a:ext cx="1704198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3950" y="2387655"/>
            <a:ext cx="1180561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4611" y="2387655"/>
            <a:ext cx="1523305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6033" y="2931717"/>
            <a:ext cx="837818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3950" y="2931717"/>
            <a:ext cx="495074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74611" y="2931717"/>
            <a:ext cx="837818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8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0280" y="2862790"/>
            <a:ext cx="1904132" cy="30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8115" y="2862790"/>
            <a:ext cx="352264" cy="30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2231" y="2862790"/>
            <a:ext cx="1380495" cy="30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6429" y="2862790"/>
            <a:ext cx="1904132" cy="30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7768" y="4197499"/>
            <a:ext cx="361785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23735" y="4197499"/>
            <a:ext cx="371305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09223" y="4207033"/>
            <a:ext cx="371305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94710" y="4197499"/>
            <a:ext cx="371305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80198" y="4207033"/>
            <a:ext cx="371305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41652" y="4197499"/>
            <a:ext cx="371305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27140" y="4197499"/>
            <a:ext cx="371305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12628" y="4197499"/>
            <a:ext cx="371305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298115" y="4207033"/>
            <a:ext cx="371305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83603" y="4197499"/>
            <a:ext cx="361785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3922921"/>
            <a:ext cx="2056462" cy="32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8776" y="3922921"/>
            <a:ext cx="2589619" cy="32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7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3426219"/>
            <a:ext cx="6188429" cy="86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074" y="2376814"/>
            <a:ext cx="3798743" cy="86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3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2356869"/>
            <a:ext cx="4836495" cy="1362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6727" y="4462751"/>
            <a:ext cx="4826975" cy="85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0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3918920"/>
            <a:ext cx="3960595" cy="8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1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785413"/>
            <a:ext cx="3627371" cy="85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471" y="4919562"/>
            <a:ext cx="4484231" cy="85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31471" y="1853342"/>
            <a:ext cx="228495" cy="25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4545" y="2512115"/>
            <a:ext cx="228495" cy="25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07438" y="2502568"/>
            <a:ext cx="228495" cy="26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1471" y="3266363"/>
            <a:ext cx="218975" cy="25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8876" y="3275910"/>
            <a:ext cx="238016" cy="24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2733675"/>
            <a:ext cx="548640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1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2099" y="1880305"/>
            <a:ext cx="571239" cy="2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07768" y="1880305"/>
            <a:ext cx="552198" cy="2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6330" y="2471007"/>
            <a:ext cx="228495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4247" y="2471007"/>
            <a:ext cx="399867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0958" y="3033127"/>
            <a:ext cx="714049" cy="33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32396" y="3633357"/>
            <a:ext cx="1066314" cy="32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83735" y="4262168"/>
            <a:ext cx="228495" cy="2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09884" y="5453100"/>
            <a:ext cx="714049" cy="2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94842" y="5453100"/>
            <a:ext cx="571239" cy="2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98909" y="1251376"/>
            <a:ext cx="371305" cy="24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65355" y="1841673"/>
            <a:ext cx="228495" cy="24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1256" y="3869628"/>
            <a:ext cx="361785" cy="25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4727" y="3869628"/>
            <a:ext cx="371305" cy="25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1735" y="4621780"/>
            <a:ext cx="371305" cy="25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4727" y="4621780"/>
            <a:ext cx="361785" cy="25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97719" y="4621780"/>
            <a:ext cx="361785" cy="25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0560050" y="3860800"/>
            <a:ext cx="25400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54710" y="1784957"/>
            <a:ext cx="333223" cy="3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2314" y="2404176"/>
            <a:ext cx="285619" cy="2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02314" y="3594983"/>
            <a:ext cx="285619" cy="2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2314" y="4204676"/>
            <a:ext cx="285619" cy="22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54710" y="4776263"/>
            <a:ext cx="333223" cy="3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13355" y="1843159"/>
            <a:ext cx="257057" cy="25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4942" y="2940201"/>
            <a:ext cx="238016" cy="24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2280" y="4037243"/>
            <a:ext cx="247537" cy="24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5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5355" y="1318078"/>
            <a:ext cx="238016" cy="24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08033" y="2470376"/>
            <a:ext cx="295140" cy="24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96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586" y="2329026"/>
            <a:ext cx="571239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7388" y="2329026"/>
            <a:ext cx="571239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7074" y="2329026"/>
            <a:ext cx="228495" cy="238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0396" y="2329026"/>
            <a:ext cx="523636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3586" y="2872496"/>
            <a:ext cx="523636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7388" y="2872496"/>
            <a:ext cx="571239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2872496"/>
            <a:ext cx="228495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40396" y="2872496"/>
            <a:ext cx="399867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99740" y="3997325"/>
            <a:ext cx="1442720" cy="186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80175" y="3997325"/>
            <a:ext cx="1314450" cy="183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26320" y="3997325"/>
            <a:ext cx="1555115" cy="196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919603" y="6095176"/>
            <a:ext cx="304661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375603" y="6095176"/>
            <a:ext cx="304661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8860165" y="6095176"/>
            <a:ext cx="295140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2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1813779"/>
            <a:ext cx="790214" cy="24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5404" y="1813779"/>
            <a:ext cx="837818" cy="24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6066" y="1813779"/>
            <a:ext cx="837818" cy="24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9705" y="2433320"/>
            <a:ext cx="1795145" cy="147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3615" y="2433320"/>
            <a:ext cx="1882775" cy="138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7030" y="2433320"/>
            <a:ext cx="3307080" cy="134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557487" y="4091356"/>
            <a:ext cx="828297" cy="24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975404" y="4091356"/>
            <a:ext cx="837818" cy="24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736066" y="4091356"/>
            <a:ext cx="837818" cy="24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463040" y="4701540"/>
            <a:ext cx="1771650" cy="154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836160" y="4701540"/>
            <a:ext cx="1595755" cy="139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832725" y="4701540"/>
            <a:ext cx="3279140" cy="134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21" grpId="0" animBg="1"/>
      <p:bldP spid="22" grpId="0" animBg="1"/>
      <p:bldP spid="23" grpId="0" animBg="1"/>
      <p:bldP spid="24" grpId="0" bldLvl="0" animBg="1"/>
      <p:bldP spid="25" grpId="0" bldLvl="0" animBg="1"/>
      <p:bldP spid="26" grpId="0" bldLvl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2022-08-11T10:45:33Z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