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custDataLst>
    <p:tags r:id="rId2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59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546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57487" y="1881980"/>
            <a:ext cx="847338" cy="248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94710" y="1881980"/>
            <a:ext cx="837818" cy="248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22413" y="1881980"/>
            <a:ext cx="847338" cy="248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450115" y="1881980"/>
            <a:ext cx="847338" cy="248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242695" y="2540635"/>
            <a:ext cx="1861185" cy="1514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989070" y="2540635"/>
            <a:ext cx="1652905" cy="1452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720205" y="2540635"/>
            <a:ext cx="1915795" cy="1410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288780" y="2540635"/>
            <a:ext cx="1709420" cy="1297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7621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58820" y="2870835"/>
            <a:ext cx="6122035" cy="1047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99360" y="2914650"/>
            <a:ext cx="1005205" cy="377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2437130" y="3999865"/>
            <a:ext cx="1005205" cy="377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9120505" y="2891155"/>
            <a:ext cx="1005205" cy="377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1851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38181" y="1861577"/>
            <a:ext cx="409388" cy="2478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641190" y="1861577"/>
            <a:ext cx="399867" cy="2478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04760" y="2462058"/>
            <a:ext cx="399867" cy="2478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326677" y="2462058"/>
            <a:ext cx="399867" cy="2478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938314" y="3072070"/>
            <a:ext cx="161851" cy="238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366413" y="3062538"/>
            <a:ext cx="399867" cy="2478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602776" y="3072070"/>
            <a:ext cx="161851" cy="238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319801" y="5855249"/>
            <a:ext cx="1399537" cy="2478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185520" y="5855249"/>
            <a:ext cx="1418578" cy="2478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117884" y="5855249"/>
            <a:ext cx="1085355" cy="2478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0031206" y="5855249"/>
            <a:ext cx="1085355" cy="2478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683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90842" y="2463445"/>
            <a:ext cx="4303338" cy="9254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480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90842" y="2072020"/>
            <a:ext cx="1428099" cy="248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95041" y="2072020"/>
            <a:ext cx="1428099" cy="248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90842" y="2653878"/>
            <a:ext cx="3113256" cy="1526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652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19867" y="2264550"/>
            <a:ext cx="3970115" cy="8693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582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833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05223" y="1813730"/>
            <a:ext cx="5845685" cy="14198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14743" y="4005394"/>
            <a:ext cx="3446479" cy="876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260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67140" y="2366577"/>
            <a:ext cx="4303338" cy="19632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9470" y="1080000"/>
            <a:ext cx="11520000" cy="32819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74627" y="2883185"/>
            <a:ext cx="5331570" cy="868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7550" y="2642870"/>
            <a:ext cx="5676900" cy="157162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1102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38314" y="1871319"/>
            <a:ext cx="371305" cy="238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61223" y="1871319"/>
            <a:ext cx="399867" cy="2478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335867" y="1871319"/>
            <a:ext cx="399867" cy="2478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71735" y="2481494"/>
            <a:ext cx="723570" cy="324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67338" y="5818385"/>
            <a:ext cx="723570" cy="324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337851" y="5818385"/>
            <a:ext cx="714049" cy="324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003636" y="5818385"/>
            <a:ext cx="723570" cy="3146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097851" y="5818385"/>
            <a:ext cx="380826" cy="3146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815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964561" y="1394327"/>
            <a:ext cx="399867" cy="2476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974082" y="2042034"/>
            <a:ext cx="371305" cy="2476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212099" y="2651639"/>
            <a:ext cx="723570" cy="333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81652" y="3308870"/>
            <a:ext cx="704528" cy="3143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281057" y="3337446"/>
            <a:ext cx="380826" cy="238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584727" y="3975627"/>
            <a:ext cx="390347" cy="2476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593586" y="3975627"/>
            <a:ext cx="380826" cy="2476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592925" y="3975627"/>
            <a:ext cx="380826" cy="2476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574545" y="4623333"/>
            <a:ext cx="380826" cy="2476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233785" y="5271039"/>
            <a:ext cx="409388" cy="2476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599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90247" y="1337365"/>
            <a:ext cx="380826" cy="2478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384132" y="1337365"/>
            <a:ext cx="399867" cy="2478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08760" y="2624192"/>
            <a:ext cx="571239" cy="2478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22876" y="3920551"/>
            <a:ext cx="352264" cy="2383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203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002314" y="1861189"/>
            <a:ext cx="285619" cy="228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002314" y="2442318"/>
            <a:ext cx="285619" cy="228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954710" y="3004393"/>
            <a:ext cx="333223" cy="3143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002314" y="4204758"/>
            <a:ext cx="285619" cy="228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002314" y="4843047"/>
            <a:ext cx="285619" cy="2381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978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879537" y="1842474"/>
            <a:ext cx="247537" cy="2478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011834" y="3014778"/>
            <a:ext cx="257057" cy="257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167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602446" y="1280402"/>
            <a:ext cx="257057" cy="257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231801" y="2511449"/>
            <a:ext cx="247537" cy="248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621487" y="3742495"/>
            <a:ext cx="238016" cy="248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383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24198" y="2472864"/>
            <a:ext cx="399867" cy="2480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61421" y="2472864"/>
            <a:ext cx="380826" cy="2480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08165" y="2472864"/>
            <a:ext cx="361785" cy="2480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640528" y="2472864"/>
            <a:ext cx="552198" cy="2480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424198" y="3064354"/>
            <a:ext cx="390347" cy="2480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051900" y="3064354"/>
            <a:ext cx="390347" cy="2480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689123" y="3064354"/>
            <a:ext cx="380826" cy="2480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640528" y="3064354"/>
            <a:ext cx="552198" cy="2480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424198" y="3646304"/>
            <a:ext cx="390347" cy="2480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061421" y="3646304"/>
            <a:ext cx="390347" cy="2480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679603" y="3646304"/>
            <a:ext cx="390347" cy="2480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640528" y="3646304"/>
            <a:ext cx="552198" cy="2480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ags/tag1.xml><?xml version="1.0" encoding="utf-8"?>
<p:tagLst xmlns:p="http://schemas.openxmlformats.org/presentationml/2006/main">
  <p:tag name="COMMONDATA" val="eyJoZGlkIjoiMWY4MzYxNzA5YmMyNjExM2JlODVjMmRhNzQ4NjRmODc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阿荣啊</cp:lastModifiedBy>
  <cp:revision>7</cp:revision>
  <dcterms:created xsi:type="dcterms:W3CDTF">2022-08-10T03:44:00Z</dcterms:created>
  <dcterms:modified xsi:type="dcterms:W3CDTF">2022-08-11T10:37:54Z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00181FA2FE4940A3A232A104F3413993</vt:lpwstr>
  </property>
</Properties>
</file>