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48" d="100"/>
          <a:sy n="48" d="100"/>
        </p:scale>
        <p:origin x="1140" y="42"/>
      </p:cViewPr>
      <p:guideLst>
        <p:guide orient="horz" pos="2159"/>
        <p:guide pos="29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8064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61826"/>
            <a:ext cx="1933759" cy="21286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59285" y="1423643"/>
            <a:ext cx="4677221" cy="21668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13525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235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7896" y="1413904"/>
            <a:ext cx="4696273" cy="131653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47620" y="1628775"/>
            <a:ext cx="4048125" cy="13906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550" y="3573145"/>
            <a:ext cx="7143750" cy="6286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3830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46033" y="4338714"/>
            <a:ext cx="285777" cy="3525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368635" y="4567395"/>
            <a:ext cx="514399" cy="447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788877" y="4786549"/>
            <a:ext cx="381036" cy="3811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6507" y="4891361"/>
            <a:ext cx="285777" cy="3430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0074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245900" y="2434386"/>
            <a:ext cx="314355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255426" y="2978049"/>
            <a:ext cx="295303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255426" y="3769697"/>
            <a:ext cx="285777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55426" y="4313360"/>
            <a:ext cx="295303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5105008"/>
            <a:ext cx="295303" cy="352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255426" y="5658208"/>
            <a:ext cx="295303" cy="343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83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30663" y="3787304"/>
            <a:ext cx="533450" cy="3527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9668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71550" y="1829435"/>
            <a:ext cx="1666875" cy="2019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07335" y="1868170"/>
            <a:ext cx="1676400" cy="2020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74285" y="1896745"/>
            <a:ext cx="3353435" cy="19259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426011" y="4274444"/>
            <a:ext cx="495347" cy="3528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445944" y="4264908"/>
            <a:ext cx="485821" cy="362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186885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618512" y="5261157"/>
            <a:ext cx="237713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813404" y="5269090"/>
            <a:ext cx="237713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21134" y="5269090"/>
            <a:ext cx="364494" cy="277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539274" y="5721322"/>
            <a:ext cx="419961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34166" y="5721322"/>
            <a:ext cx="412037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921134" y="5721322"/>
            <a:ext cx="419961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135160" y="6332231"/>
            <a:ext cx="419961" cy="293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3298357" y="6332231"/>
            <a:ext cx="451656" cy="2935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493249" y="6340165"/>
            <a:ext cx="443732" cy="285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930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873508" y="4188897"/>
            <a:ext cx="4791532" cy="229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4145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COMMONDATA" val="eyJoZGlkIjoiMWY4MzYxNzA5YmMyNjExM2JlODVjMmRhNzQ4NjRmODc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阿荣啊</cp:lastModifiedBy>
  <cp:revision>7</cp:revision>
  <dcterms:created xsi:type="dcterms:W3CDTF">2022-08-10T03:44:00Z</dcterms:created>
  <dcterms:modified xsi:type="dcterms:W3CDTF">2022-08-12T01:15:44Z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B42C970F431D49F9897DB28A81768466</vt:lpwstr>
  </property>
</Properties>
</file>