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7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94672"/>
            <a:ext cx="6172789" cy="310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818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5712" y="3955926"/>
            <a:ext cx="4012406" cy="264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7620" y="1628775"/>
            <a:ext cx="4048125" cy="1390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3573145"/>
            <a:ext cx="57816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7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2780" y="5323312"/>
            <a:ext cx="542976" cy="35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0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88613" y="2166815"/>
            <a:ext cx="533450" cy="35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2714" y="3777972"/>
            <a:ext cx="523925" cy="35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9991" y="5389129"/>
            <a:ext cx="295303" cy="352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8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97697" y="2938061"/>
            <a:ext cx="3648423" cy="4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12449" y="4977164"/>
            <a:ext cx="2705358" cy="4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3783" y="5777559"/>
            <a:ext cx="2371951" cy="4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1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9980" y="1995280"/>
            <a:ext cx="685865" cy="352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3475" y="1957143"/>
            <a:ext cx="2467210" cy="45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8557" y="2758014"/>
            <a:ext cx="4639117" cy="45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2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40542" y="3101204"/>
            <a:ext cx="2638676" cy="419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4416893"/>
            <a:ext cx="2972083" cy="87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5636" y="4016466"/>
            <a:ext cx="2152855" cy="167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3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4842" y="4932744"/>
            <a:ext cx="4172348" cy="1354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2022-08-13T14:44:02Z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B42C970F431D49F9897DB28A81768466</vt:lpwstr>
  </property>
</Properties>
</file>