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613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8156" y="5038414"/>
            <a:ext cx="6385873" cy="1742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47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2855541"/>
            <a:ext cx="6906284" cy="1928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23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4710" y="2738550"/>
            <a:ext cx="7192061" cy="3469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7620" y="1628775"/>
            <a:ext cx="4048125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40" y="3501390"/>
            <a:ext cx="5800725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242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0831" y="3764826"/>
            <a:ext cx="1160044" cy="342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35237" y="3764826"/>
            <a:ext cx="1416775" cy="342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6095" y="4707255"/>
            <a:ext cx="2110105" cy="1863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62985" y="4707255"/>
            <a:ext cx="4442460" cy="190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7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5018" y="1375502"/>
            <a:ext cx="1171686" cy="352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84004" y="1375502"/>
            <a:ext cx="924013" cy="352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9110" y="2376170"/>
            <a:ext cx="2166620" cy="2133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83000" y="2328545"/>
            <a:ext cx="4420870" cy="2045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43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16910" y="2768600"/>
            <a:ext cx="489585" cy="629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79135" y="2759075"/>
            <a:ext cx="598170" cy="3225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87700" y="3446145"/>
            <a:ext cx="561340" cy="2576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6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11656" y="4528848"/>
            <a:ext cx="542976" cy="352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02527" y="4528848"/>
            <a:ext cx="466769" cy="352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31457" y="4528848"/>
            <a:ext cx="790650" cy="352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69958" y="4528848"/>
            <a:ext cx="781124" cy="352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97389" y="5376769"/>
            <a:ext cx="285777" cy="352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02527" y="5376769"/>
            <a:ext cx="523925" cy="342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69561" y="5376769"/>
            <a:ext cx="752546" cy="352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31898" y="5376769"/>
            <a:ext cx="542976" cy="352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0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49891" y="2472834"/>
            <a:ext cx="276251" cy="343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93662" y="2472834"/>
            <a:ext cx="314355" cy="343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49715" y="3379130"/>
            <a:ext cx="285777" cy="343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40542" y="3369590"/>
            <a:ext cx="295303" cy="352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93839" y="3369590"/>
            <a:ext cx="295303" cy="352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40939" y="4361746"/>
            <a:ext cx="190518" cy="343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03012" y="4361746"/>
            <a:ext cx="295303" cy="343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60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68679" y="4313519"/>
            <a:ext cx="6144211" cy="1983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70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1976698"/>
            <a:ext cx="5401190" cy="1230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2022-08-10T03:44:00Z</dcterms:created>
  <dcterms:modified xsi:type="dcterms:W3CDTF">2022-08-13T14:44:28Z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B42C970F431D49F9897DB28A81768466</vt:lpwstr>
  </property>
</Properties>
</file>