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558"/>
            <a:ext cx="7830297" cy="350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7620" y="1628775"/>
            <a:ext cx="40481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3501390"/>
            <a:ext cx="58293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4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118" y="3707368"/>
            <a:ext cx="815656" cy="38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5146" y="4360323"/>
            <a:ext cx="419480" cy="365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1322" y="4997732"/>
            <a:ext cx="815656" cy="365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8950" y="5635141"/>
            <a:ext cx="403943" cy="3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2914" y="6272550"/>
            <a:ext cx="807887" cy="37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8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3916" y="1223067"/>
            <a:ext cx="295303" cy="34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3464" y="2787275"/>
            <a:ext cx="304829" cy="34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5889" y="3569378"/>
            <a:ext cx="752546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2394" y="4361020"/>
            <a:ext cx="190518" cy="33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8613" y="4351482"/>
            <a:ext cx="542976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98138" y="5143124"/>
            <a:ext cx="285777" cy="34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12317" y="5925228"/>
            <a:ext cx="771598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062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83730" y="3445258"/>
            <a:ext cx="883627" cy="30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6452" y="3598404"/>
            <a:ext cx="637231" cy="29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6427" y="4789542"/>
            <a:ext cx="467302" cy="280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3684" y="6108301"/>
            <a:ext cx="994080" cy="30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28934" y="6125317"/>
            <a:ext cx="467302" cy="28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5233" y="6099793"/>
            <a:ext cx="892123" cy="31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723" y="2035873"/>
            <a:ext cx="5296405" cy="1424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1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0663" y="2912417"/>
            <a:ext cx="3934200" cy="197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413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6006" y="5043447"/>
            <a:ext cx="3645477" cy="163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79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2022-08-12T01:10:03Z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