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01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66543"/>
            <a:ext cx="4934421" cy="1938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8613" y="2149761"/>
            <a:ext cx="1019272" cy="37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5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467"/>
            <a:ext cx="6782447" cy="348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485265"/>
            <a:ext cx="6810375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3067050"/>
            <a:ext cx="4667250" cy="723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4004945"/>
            <a:ext cx="48482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4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7181" y="4478876"/>
            <a:ext cx="494445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0190" y="5335735"/>
            <a:ext cx="294765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0168" y="6183074"/>
            <a:ext cx="503953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4508" y="6183074"/>
            <a:ext cx="294765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3763" y="6183074"/>
            <a:ext cx="285256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7146" y="2718724"/>
            <a:ext cx="504873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4632" y="3576196"/>
            <a:ext cx="285777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3177" y="4443196"/>
            <a:ext cx="123836" cy="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6363" y="4386031"/>
            <a:ext cx="3905622" cy="4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3177" y="4681383"/>
            <a:ext cx="123836" cy="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11876" y="5291140"/>
            <a:ext cx="285777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69781" y="5291140"/>
            <a:ext cx="466769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0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9803" y="3637159"/>
            <a:ext cx="295303" cy="343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9638" y="2616396"/>
            <a:ext cx="533450" cy="353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1975" y="4906676"/>
            <a:ext cx="552502" cy="34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3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4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554"/>
            <a:ext cx="7839823" cy="268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