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2968" y="2194713"/>
            <a:ext cx="333406" cy="362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0377" y="4547998"/>
            <a:ext cx="333406" cy="362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769952"/>
            <a:ext cx="7106328" cy="2022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46"/>
          <a:stretch>
            <a:fillRect/>
          </a:stretch>
        </p:blipFill>
        <p:spPr>
          <a:xfrm>
            <a:off x="215900" y="1080135"/>
            <a:ext cx="8639810" cy="3945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389255" y="983615"/>
            <a:ext cx="9244965" cy="3369310"/>
            <a:chOff x="-613" y="1549"/>
            <a:chExt cx="14559" cy="5306"/>
          </a:xfrm>
        </p:grpSpPr>
        <p:pic>
          <p:nvPicPr>
            <p:cNvPr id="2" name="img_16777215" descr="10.pn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" y="1701"/>
              <a:ext cx="13606" cy="515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6" name="img_16777215" descr="9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7298" b="-2002"/>
            <a:stretch>
              <a:fillRect/>
            </a:stretch>
          </p:blipFill>
          <p:spPr>
            <a:xfrm>
              <a:off x="-613" y="1549"/>
              <a:ext cx="13606" cy="29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3" name="Rectangle 2"/>
          <p:cNvSpPr/>
          <p:nvPr/>
        </p:nvSpPr>
        <p:spPr bwMode="white">
          <a:xfrm>
            <a:off x="177896" y="1280394"/>
            <a:ext cx="4467651" cy="2805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850" y="1772920"/>
            <a:ext cx="6972300" cy="1362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861435"/>
            <a:ext cx="65722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31942" y="4420343"/>
            <a:ext cx="390562" cy="324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93706" y="2100892"/>
            <a:ext cx="381036" cy="314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7025" y="3665625"/>
            <a:ext cx="447717" cy="44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4657895"/>
            <a:ext cx="381036" cy="32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36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9320" y="5030933"/>
            <a:ext cx="349719" cy="30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