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95568"/>
            <a:ext cx="6753869" cy="131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8579" y="3330205"/>
            <a:ext cx="219095" cy="162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2168694"/>
            <a:ext cx="1257420" cy="35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8601" y="3028189"/>
            <a:ext cx="1495567" cy="35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2912" y="3887684"/>
            <a:ext cx="1752767" cy="353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3095625"/>
            <a:ext cx="24479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0550" y="3769240"/>
            <a:ext cx="520532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3268" y="3769240"/>
            <a:ext cx="288151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816" y="4597415"/>
            <a:ext cx="975998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4944" y="4597415"/>
            <a:ext cx="994589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0550" y="5434894"/>
            <a:ext cx="752913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3268" y="5434894"/>
            <a:ext cx="529827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1254" y="6272374"/>
            <a:ext cx="771503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5648" y="6272374"/>
            <a:ext cx="771503" cy="34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2261596"/>
            <a:ext cx="1162160" cy="35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2493" y="2261596"/>
            <a:ext cx="1419360" cy="35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360" y="3141345"/>
            <a:ext cx="2017395" cy="215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4715510" y="3068955"/>
            <a:ext cx="2376805" cy="215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97" y="1500130"/>
            <a:ext cx="333406" cy="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9197" y="1318710"/>
            <a:ext cx="1438412" cy="35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1318710"/>
            <a:ext cx="1409834" cy="35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395605" y="2132965"/>
            <a:ext cx="2463800" cy="215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4427855" y="2132965"/>
            <a:ext cx="3065145" cy="215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6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40" y="2896216"/>
            <a:ext cx="28511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7706" y="5456216"/>
            <a:ext cx="311034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2213969"/>
            <a:ext cx="333406" cy="36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073616"/>
            <a:ext cx="6391885" cy="131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3122012"/>
            <a:ext cx="6601455" cy="216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