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0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4653244"/>
            <a:ext cx="4915369" cy="125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5192650"/>
            <a:ext cx="3962778" cy="125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9770" y="5192650"/>
            <a:ext cx="2705358" cy="45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95" y="3133725"/>
            <a:ext cx="490537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6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1226" y="4174134"/>
            <a:ext cx="104785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59506" y="4174134"/>
            <a:ext cx="104785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8260" y="4174134"/>
            <a:ext cx="114310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6540" y="4174134"/>
            <a:ext cx="104785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4346" y="4174134"/>
            <a:ext cx="95259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03100" y="4174134"/>
            <a:ext cx="104785" cy="200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3110294"/>
            <a:ext cx="2953031" cy="457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5018" y="4949950"/>
            <a:ext cx="123836" cy="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153" y="4902290"/>
            <a:ext cx="2943506" cy="457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1667" y="5845948"/>
            <a:ext cx="133362" cy="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0454" y="5788757"/>
            <a:ext cx="3448379" cy="46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7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0288" y="5820175"/>
            <a:ext cx="133362" cy="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35492" y="5820175"/>
            <a:ext cx="304829" cy="343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8513" y="5848787"/>
            <a:ext cx="304829" cy="25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1534" y="5820175"/>
            <a:ext cx="314355" cy="343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45503" y="5953701"/>
            <a:ext cx="342932" cy="4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17102" y="5820175"/>
            <a:ext cx="285777" cy="343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5470" y="5820175"/>
            <a:ext cx="285777" cy="343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50288" y="6068152"/>
            <a:ext cx="133362" cy="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3949" y="4567179"/>
            <a:ext cx="123836" cy="7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894" y="4567179"/>
            <a:ext cx="495347" cy="34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2174" y="4595762"/>
            <a:ext cx="295303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35669" y="4567179"/>
            <a:ext cx="314355" cy="34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9638" y="4700568"/>
            <a:ext cx="352458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1237" y="4567179"/>
            <a:ext cx="295303" cy="34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9605" y="4567179"/>
            <a:ext cx="295303" cy="343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73949" y="4805374"/>
            <a:ext cx="123836" cy="7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87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3735" y="5567441"/>
            <a:ext cx="4743353" cy="11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8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959899"/>
            <a:ext cx="5401190" cy="1269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