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851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9573" y="3749268"/>
            <a:ext cx="7661904" cy="2894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396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2875" y="4818807"/>
            <a:ext cx="239458" cy="28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05467" y="4818807"/>
            <a:ext cx="239458" cy="28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28060" y="4818807"/>
            <a:ext cx="247440" cy="28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57732" y="4818807"/>
            <a:ext cx="239458" cy="28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2875" y="6352676"/>
            <a:ext cx="239458" cy="28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05467" y="6352676"/>
            <a:ext cx="247440" cy="28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20078" y="6352676"/>
            <a:ext cx="247440" cy="28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65714" y="6352676"/>
            <a:ext cx="239458" cy="28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412875"/>
            <a:ext cx="68675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3076575"/>
            <a:ext cx="40576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3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9197" y="3596420"/>
            <a:ext cx="1419360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2019" y="3777526"/>
            <a:ext cx="333406" cy="4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22019" y="3596420"/>
            <a:ext cx="1428886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6740" y="4293235"/>
            <a:ext cx="2390775" cy="223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63415" y="4473575"/>
            <a:ext cx="2548890" cy="202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8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9197" y="1432712"/>
            <a:ext cx="1419360" cy="343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2019" y="1432712"/>
            <a:ext cx="1419360" cy="343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0"/>
          <p:cNvSpPr/>
          <p:nvPr/>
        </p:nvSpPr>
        <p:spPr bwMode="white">
          <a:xfrm>
            <a:off x="323215" y="2132965"/>
            <a:ext cx="2548890" cy="202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10"/>
          <p:cNvSpPr/>
          <p:nvPr/>
        </p:nvSpPr>
        <p:spPr bwMode="white">
          <a:xfrm>
            <a:off x="4787900" y="2061210"/>
            <a:ext cx="2548890" cy="202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3" grpId="0" bldLvl="0" animBg="1"/>
      <p:bldP spid="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3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59373" y="2446064"/>
            <a:ext cx="504873" cy="35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2582" y="2455617"/>
            <a:ext cx="495347" cy="35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8899" y="3401355"/>
            <a:ext cx="485821" cy="363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12582" y="3410908"/>
            <a:ext cx="495347" cy="35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6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3166" y="4533621"/>
            <a:ext cx="3924674" cy="457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1523" y="5315933"/>
            <a:ext cx="7115854" cy="457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8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061657"/>
            <a:ext cx="6620507" cy="1248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11479" y="4453851"/>
            <a:ext cx="4924895" cy="1982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1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023288"/>
            <a:ext cx="4886791" cy="2124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5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3982" y="3856874"/>
            <a:ext cx="4667695" cy="2108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