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130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31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28172"/>
            <a:ext cx="4943947" cy="2911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695" y="1412875"/>
            <a:ext cx="6867525" cy="1390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720" y="3004820"/>
            <a:ext cx="3209925" cy="8477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" y="4077335"/>
            <a:ext cx="8658225" cy="600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86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1523" y="3551407"/>
            <a:ext cx="933539" cy="35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74346" y="3637286"/>
            <a:ext cx="333406" cy="47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74346" y="3551407"/>
            <a:ext cx="943065" cy="343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39750" y="4250690"/>
            <a:ext cx="2209165" cy="2000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611370" y="4471670"/>
            <a:ext cx="2024380" cy="1779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7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5513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64759" y="1346743"/>
            <a:ext cx="1024058" cy="300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03079" y="1346743"/>
            <a:ext cx="1024058" cy="300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1564759" y="4247583"/>
            <a:ext cx="1024058" cy="308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5203079" y="4247583"/>
            <a:ext cx="1024058" cy="308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2" name="Rectangle 41"/>
          <p:cNvSpPr/>
          <p:nvPr/>
        </p:nvSpPr>
        <p:spPr bwMode="white">
          <a:xfrm>
            <a:off x="539115" y="1988820"/>
            <a:ext cx="2647950" cy="1870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3" name="Rectangle 41"/>
          <p:cNvSpPr/>
          <p:nvPr/>
        </p:nvSpPr>
        <p:spPr bwMode="white">
          <a:xfrm>
            <a:off x="4067810" y="1988820"/>
            <a:ext cx="2647950" cy="1870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4" name="Rectangle 41"/>
          <p:cNvSpPr/>
          <p:nvPr/>
        </p:nvSpPr>
        <p:spPr bwMode="white">
          <a:xfrm>
            <a:off x="467360" y="4869180"/>
            <a:ext cx="2647950" cy="1870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5" name="Rectangle 41"/>
          <p:cNvSpPr/>
          <p:nvPr/>
        </p:nvSpPr>
        <p:spPr bwMode="white">
          <a:xfrm>
            <a:off x="4139565" y="4797425"/>
            <a:ext cx="2647950" cy="1870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3" grpId="0" animBg="1"/>
      <p:bldP spid="24" grpId="0" animBg="1"/>
      <p:bldP spid="42" grpId="0" bldLvl="0" animBg="1"/>
      <p:bldP spid="43" grpId="0" bldLvl="0" animBg="1"/>
      <p:bldP spid="44" grpId="0" bldLvl="0" animBg="1"/>
      <p:bldP spid="4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243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82268" y="3190598"/>
            <a:ext cx="613646" cy="311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12399" y="3703532"/>
            <a:ext cx="260589" cy="210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10106" y="3661489"/>
            <a:ext cx="268995" cy="311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11525" y="4031474"/>
            <a:ext cx="1185262" cy="42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82268" y="4149197"/>
            <a:ext cx="588428" cy="319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05957" y="4292145"/>
            <a:ext cx="353056" cy="302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14145" y="5309605"/>
            <a:ext cx="924672" cy="327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61088" y="5822540"/>
            <a:ext cx="260589" cy="210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469822" y="5763678"/>
            <a:ext cx="268995" cy="327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368621" y="6150481"/>
            <a:ext cx="1471070" cy="33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814145" y="6268204"/>
            <a:ext cx="924672" cy="319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905957" y="6411153"/>
            <a:ext cx="353056" cy="302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56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5702" y="3751309"/>
            <a:ext cx="2181433" cy="1078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36110" y="3732228"/>
            <a:ext cx="2171907" cy="1106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4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3331" y="4045313"/>
            <a:ext cx="4172348" cy="1277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01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7080" y="3855198"/>
            <a:ext cx="5925115" cy="1277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7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2130218"/>
            <a:ext cx="3677001" cy="1260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2022-08-12T00:03:40Z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