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1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1395106"/>
            <a:ext cx="3238809" cy="123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113868"/>
            <a:ext cx="4820110" cy="45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01165"/>
            <a:ext cx="8982075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3109595"/>
            <a:ext cx="2152650" cy="638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0" y="3861435"/>
            <a:ext cx="62388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97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6066" y="3778546"/>
            <a:ext cx="1163145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3980" y="3717290"/>
            <a:ext cx="1322070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270" y="4755515"/>
            <a:ext cx="2444115" cy="184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78705" y="4755515"/>
            <a:ext cx="2394585" cy="181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8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9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544" y="1432860"/>
            <a:ext cx="1152635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0990" y="1432560"/>
            <a:ext cx="117602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370" y="2433955"/>
            <a:ext cx="2578735" cy="199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04740" y="2433955"/>
            <a:ext cx="2685415" cy="18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8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045" y="3944620"/>
            <a:ext cx="4864100" cy="95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899160" y="4797425"/>
            <a:ext cx="311785" cy="18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2411730" y="4757420"/>
            <a:ext cx="278765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3851910" y="4798060"/>
            <a:ext cx="311785" cy="18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5507990" y="4773930"/>
            <a:ext cx="311785" cy="18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27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982" y="2408516"/>
            <a:ext cx="649278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0512" y="3077419"/>
            <a:ext cx="649278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8492" y="3764903"/>
            <a:ext cx="658553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7767" y="4870451"/>
            <a:ext cx="649278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0512" y="5548645"/>
            <a:ext cx="649278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3982" y="6226838"/>
            <a:ext cx="649278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3063307"/>
            <a:ext cx="6382359" cy="134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58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4167" y="4633476"/>
            <a:ext cx="6698014" cy="205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120440"/>
            <a:ext cx="6582403" cy="2231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2372" y="4016709"/>
            <a:ext cx="495347" cy="44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2022-08-11T12:01:22Z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