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522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2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48" y="2921385"/>
            <a:ext cx="7023704" cy="3673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701165"/>
            <a:ext cx="8982075" cy="1343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3090545"/>
            <a:ext cx="2209800" cy="676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740" y="3813175"/>
            <a:ext cx="627697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07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3596" y="3938486"/>
            <a:ext cx="1181212" cy="352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36418" y="3938486"/>
            <a:ext cx="1105005" cy="352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61155" y="4725035"/>
            <a:ext cx="3945890" cy="186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1460" y="4725035"/>
            <a:ext cx="3815080" cy="190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6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3596" y="1375693"/>
            <a:ext cx="1105005" cy="343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36418" y="1375693"/>
            <a:ext cx="1171686" cy="343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42130" y="2348865"/>
            <a:ext cx="4182745" cy="157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9540" y="2132965"/>
            <a:ext cx="3910330" cy="187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47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45530" y="3930650"/>
            <a:ext cx="1805940" cy="1497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84095" y="3756025"/>
            <a:ext cx="1732915" cy="163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54280" y="5789264"/>
            <a:ext cx="400088" cy="352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921799" y="5789264"/>
            <a:ext cx="400088" cy="343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 bldLvl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221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3126" y="3180795"/>
            <a:ext cx="473175" cy="909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41362" y="3150238"/>
            <a:ext cx="633445" cy="91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89621" y="3165517"/>
            <a:ext cx="503703" cy="939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0241" y="4785039"/>
            <a:ext cx="786082" cy="970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53483" y="4823236"/>
            <a:ext cx="671604" cy="91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71440" y="4800318"/>
            <a:ext cx="686868" cy="931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33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6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3036662"/>
            <a:ext cx="7192061" cy="2147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8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2166411"/>
            <a:ext cx="7163484" cy="3011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2022-08-11T11:59:14Z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