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317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3078" y="4072173"/>
            <a:ext cx="295303" cy="343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31457" y="4072173"/>
            <a:ext cx="285777" cy="343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22284" y="4072173"/>
            <a:ext cx="295303" cy="343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92427" y="4967919"/>
            <a:ext cx="285777" cy="343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83254" y="4967919"/>
            <a:ext cx="285777" cy="343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41159" y="4958390"/>
            <a:ext cx="285777" cy="352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31281" y="5958958"/>
            <a:ext cx="190518" cy="343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1701165"/>
            <a:ext cx="8982075" cy="1343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100" y="3090545"/>
            <a:ext cx="2209800" cy="676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495" y="3813175"/>
            <a:ext cx="6219825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6894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24734" y="5920563"/>
            <a:ext cx="270196" cy="324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81284" y="5920563"/>
            <a:ext cx="270196" cy="324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37835" y="5920563"/>
            <a:ext cx="279203" cy="324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60597" y="5920563"/>
            <a:ext cx="270196" cy="324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08141" y="5920563"/>
            <a:ext cx="279203" cy="324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55685" y="5920563"/>
            <a:ext cx="279203" cy="324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019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8707" y="3048900"/>
            <a:ext cx="1451341" cy="872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33578" y="3056621"/>
            <a:ext cx="795150" cy="872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4113" y="4763002"/>
            <a:ext cx="725670" cy="903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60870" y="4739839"/>
            <a:ext cx="1150265" cy="996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21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7345" y="2377397"/>
            <a:ext cx="1162160" cy="343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45910" y="2296795"/>
            <a:ext cx="1316355" cy="554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0700" y="3446145"/>
            <a:ext cx="2307590" cy="1848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08880" y="3435985"/>
            <a:ext cx="2337435" cy="1811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6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0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4725" y="1404620"/>
            <a:ext cx="1295400" cy="47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45988" y="1471024"/>
            <a:ext cx="1105005" cy="343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97300" y="2529651"/>
            <a:ext cx="295303" cy="352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3100" y="2539365"/>
            <a:ext cx="2387600" cy="1819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97780" y="2529840"/>
            <a:ext cx="2372360" cy="1971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animBg="1"/>
      <p:bldP spid="8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7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0917" y="3928713"/>
            <a:ext cx="6372833" cy="1295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75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83166" y="5344088"/>
            <a:ext cx="4905843" cy="1278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41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30531" y="2855154"/>
            <a:ext cx="5887012" cy="1269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2022-08-11T11:57:29Z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