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7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061210"/>
            <a:ext cx="7211113" cy="206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4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826369"/>
            <a:ext cx="7163484" cy="2070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6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065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1855" y="2437452"/>
            <a:ext cx="439595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0440" y="2565859"/>
            <a:ext cx="851716" cy="5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1855" y="3051974"/>
            <a:ext cx="439595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52763" y="3051974"/>
            <a:ext cx="467070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1855" y="3657324"/>
            <a:ext cx="439595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0440" y="3794904"/>
            <a:ext cx="851716" cy="5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21855" y="4271847"/>
            <a:ext cx="439595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52763" y="4271847"/>
            <a:ext cx="457912" cy="28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21855" y="4886369"/>
            <a:ext cx="439595" cy="29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60440" y="5014777"/>
            <a:ext cx="851716" cy="5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21855" y="5500891"/>
            <a:ext cx="439595" cy="28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52763" y="5500891"/>
            <a:ext cx="457912" cy="28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9367" y="6271337"/>
            <a:ext cx="5723901" cy="44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628775"/>
            <a:ext cx="3781425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945" y="3501390"/>
            <a:ext cx="418147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4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1656" y="3568510"/>
            <a:ext cx="25719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6926" y="3568510"/>
            <a:ext cx="247673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3100" y="3568510"/>
            <a:ext cx="409614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1656" y="4264530"/>
            <a:ext cx="25719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07400" y="4264530"/>
            <a:ext cx="276251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03100" y="4264530"/>
            <a:ext cx="46676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0233" y="4970084"/>
            <a:ext cx="171466" cy="28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16926" y="4970084"/>
            <a:ext cx="257199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03100" y="4960550"/>
            <a:ext cx="46676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02130" y="5666105"/>
            <a:ext cx="266725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07400" y="5666105"/>
            <a:ext cx="257199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03100" y="5666105"/>
            <a:ext cx="409614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34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46077" y="1318228"/>
            <a:ext cx="514399" cy="457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8116" y="2156794"/>
            <a:ext cx="523925" cy="4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5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56641"/>
            <a:ext cx="7839823" cy="29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7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2659" y="2520368"/>
            <a:ext cx="485821" cy="362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0321" y="3560105"/>
            <a:ext cx="485821" cy="362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1490" y="4618919"/>
            <a:ext cx="495347" cy="35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4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