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4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094" y="1814224"/>
            <a:ext cx="1057375" cy="36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0377" y="2376811"/>
            <a:ext cx="1505093" cy="36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6540" y="2844045"/>
            <a:ext cx="1800396" cy="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8094" y="2968005"/>
            <a:ext cx="1057375" cy="37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3254" y="3358956"/>
            <a:ext cx="390562" cy="33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7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3254" y="2196047"/>
            <a:ext cx="1171686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5960" y="2167890"/>
            <a:ext cx="1304925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7765" y="3130550"/>
            <a:ext cx="2508250" cy="192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28615" y="3130550"/>
            <a:ext cx="2299335" cy="181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8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3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3816" y="4092885"/>
            <a:ext cx="771598" cy="34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36639" y="4092885"/>
            <a:ext cx="771598" cy="34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4291" y="4931916"/>
            <a:ext cx="781124" cy="34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65217" y="4931916"/>
            <a:ext cx="743020" cy="34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701165"/>
            <a:ext cx="903922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20" y="3501390"/>
            <a:ext cx="66389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476885"/>
            <a:ext cx="8355965" cy="6160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8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4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4785" y="5354776"/>
            <a:ext cx="532479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0024" y="5354776"/>
            <a:ext cx="522970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4785" y="6192595"/>
            <a:ext cx="551496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8059" y="6192595"/>
            <a:ext cx="503953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3012" y="4380614"/>
            <a:ext cx="1066901" cy="37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4820" y="4991132"/>
            <a:ext cx="304829" cy="25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1115" y="4943436"/>
            <a:ext cx="1028798" cy="36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0983" y="5410864"/>
            <a:ext cx="1800396" cy="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2538" y="5534875"/>
            <a:ext cx="1057375" cy="37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88171" y="5925989"/>
            <a:ext cx="390562" cy="33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