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4061712"/>
            <a:ext cx="1000220" cy="45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2626" y="4061712"/>
            <a:ext cx="1009746" cy="43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2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34" y="2272442"/>
            <a:ext cx="752546" cy="352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4434" y="2272442"/>
            <a:ext cx="285777" cy="352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3034" y="3140540"/>
            <a:ext cx="752546" cy="34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2152" y="3140540"/>
            <a:ext cx="695391" cy="343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2511704"/>
            <a:ext cx="495347" cy="35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2703" y="2511704"/>
            <a:ext cx="504873" cy="35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3561620"/>
            <a:ext cx="495347" cy="35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576" y="3552076"/>
            <a:ext cx="485821" cy="362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0850" y="4707255"/>
            <a:ext cx="419100" cy="191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9635" y="4707255"/>
            <a:ext cx="428625" cy="20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8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1457" y="1337253"/>
            <a:ext cx="990694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005" y="1318197"/>
            <a:ext cx="1000220" cy="419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0035" y="1413476"/>
            <a:ext cx="943065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8954" y="3080861"/>
            <a:ext cx="295303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757680"/>
            <a:ext cx="5000625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3501390"/>
            <a:ext cx="42576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2670" y="3633052"/>
            <a:ext cx="514399" cy="4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4499947"/>
            <a:ext cx="523925" cy="4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3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4478" y="1299558"/>
            <a:ext cx="523925" cy="44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3056" y="2168245"/>
            <a:ext cx="866857" cy="439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5040" y="3075115"/>
            <a:ext cx="190518" cy="3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327" y="3934256"/>
            <a:ext cx="533450" cy="353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331" y="4777372"/>
            <a:ext cx="285777" cy="35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4777372"/>
            <a:ext cx="514399" cy="35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0972" y="4786901"/>
            <a:ext cx="485821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265" y="4786901"/>
            <a:ext cx="419140" cy="33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6848" y="4786901"/>
            <a:ext cx="523925" cy="34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8535" y="4777372"/>
            <a:ext cx="523925" cy="35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88" y="3864613"/>
            <a:ext cx="485821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0575" y="3874150"/>
            <a:ext cx="485821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4158" y="3864613"/>
            <a:ext cx="523925" cy="35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7400" y="3874150"/>
            <a:ext cx="285777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4776" y="3864613"/>
            <a:ext cx="514399" cy="35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6937" y="3864613"/>
            <a:ext cx="523925" cy="34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7951" y="3375823"/>
            <a:ext cx="2571995" cy="952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02835" y="2615248"/>
            <a:ext cx="2571995" cy="95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5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5187156"/>
            <a:ext cx="523925" cy="43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4908" y="5177627"/>
            <a:ext cx="990694" cy="4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