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1" r:id="rId21"/>
    <p:sldId id="282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88" y="32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027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487029" y="2289363"/>
            <a:ext cx="447471" cy="28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91029" y="2289363"/>
            <a:ext cx="428429" cy="28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85508" y="2289363"/>
            <a:ext cx="437950" cy="28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51161" y="2289363"/>
            <a:ext cx="437950" cy="28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87029" y="2898750"/>
            <a:ext cx="447471" cy="276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91029" y="2898750"/>
            <a:ext cx="428429" cy="276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85508" y="2898750"/>
            <a:ext cx="437950" cy="276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151161" y="2898750"/>
            <a:ext cx="437950" cy="276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77508" y="4393653"/>
            <a:ext cx="266578" cy="209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 flipV="1">
            <a:off x="5676450" y="4337839"/>
            <a:ext cx="250934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265740" y="4393653"/>
            <a:ext cx="266578" cy="209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9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550" b="4970"/>
          <a:stretch>
            <a:fillRect/>
          </a:stretch>
        </p:blipFill>
        <p:spPr>
          <a:xfrm>
            <a:off x="1415480" y="5013176"/>
            <a:ext cx="9613408" cy="851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2"/>
          <p:cNvSpPr/>
          <p:nvPr/>
        </p:nvSpPr>
        <p:spPr bwMode="white">
          <a:xfrm>
            <a:off x="2519876" y="5394656"/>
            <a:ext cx="266578" cy="209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3"/>
          <p:cNvSpPr/>
          <p:nvPr/>
        </p:nvSpPr>
        <p:spPr bwMode="white">
          <a:xfrm>
            <a:off x="5718818" y="5394656"/>
            <a:ext cx="266578" cy="209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4"/>
          <p:cNvSpPr/>
          <p:nvPr/>
        </p:nvSpPr>
        <p:spPr bwMode="white">
          <a:xfrm>
            <a:off x="9298587" y="5394656"/>
            <a:ext cx="276099" cy="209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4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7289" y="2121093"/>
            <a:ext cx="257057" cy="28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2512" y="2121093"/>
            <a:ext cx="257057" cy="28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45454" y="2121093"/>
            <a:ext cx="257057" cy="28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1801" y="3028469"/>
            <a:ext cx="466512" cy="29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3272" y="3028469"/>
            <a:ext cx="257057" cy="29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26280" y="3028469"/>
            <a:ext cx="257057" cy="29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35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1947808"/>
            <a:ext cx="247537" cy="267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7520" y="1947808"/>
            <a:ext cx="238016" cy="267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17223" y="1938271"/>
            <a:ext cx="247537" cy="276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8578" y="2558134"/>
            <a:ext cx="238016" cy="276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66280" y="2567671"/>
            <a:ext cx="247537" cy="267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88462" y="2558134"/>
            <a:ext cx="247537" cy="276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8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464152" y="2175203"/>
            <a:ext cx="1881566" cy="2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248128" y="3501008"/>
            <a:ext cx="1881566" cy="2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36712"/>
            <a:ext cx="11520000" cy="3962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62574" y="1951223"/>
            <a:ext cx="257057" cy="28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95665" y="2008377"/>
            <a:ext cx="257057" cy="190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00194" y="1951223"/>
            <a:ext cx="257057" cy="28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71301" y="1951223"/>
            <a:ext cx="466512" cy="28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42409" y="1903594"/>
            <a:ext cx="418909" cy="361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24558" y="2675179"/>
            <a:ext cx="2789553" cy="361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91202" y="3637278"/>
            <a:ext cx="257057" cy="276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33814" y="3684907"/>
            <a:ext cx="247537" cy="20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28822" y="3627753"/>
            <a:ext cx="257057" cy="295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252392" y="3675381"/>
            <a:ext cx="266578" cy="219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947401" y="3637278"/>
            <a:ext cx="266578" cy="276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918508" y="3627753"/>
            <a:ext cx="456991" cy="295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870574" y="3580124"/>
            <a:ext cx="409388" cy="361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853186" y="4351709"/>
            <a:ext cx="3370314" cy="371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88640"/>
            <a:ext cx="11520000" cy="3793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15016" y="2897680"/>
            <a:ext cx="6984776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72" r="13635"/>
          <a:stretch>
            <a:fillRect/>
          </a:stretch>
        </p:blipFill>
        <p:spPr>
          <a:xfrm>
            <a:off x="1415480" y="4145738"/>
            <a:ext cx="9949206" cy="1939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700769" y="4959670"/>
            <a:ext cx="4090711" cy="1466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1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809" y="1909194"/>
            <a:ext cx="6601471" cy="2383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3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644" y="2565512"/>
            <a:ext cx="5165468" cy="1871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04664"/>
            <a:ext cx="11520000" cy="3404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6772" y="2035165"/>
            <a:ext cx="3313164" cy="1465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832" y="3617760"/>
            <a:ext cx="11520000" cy="2996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244121" y="5078048"/>
            <a:ext cx="4427943" cy="1591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9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03570" y="3505707"/>
            <a:ext cx="409388" cy="25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26545" y="3505707"/>
            <a:ext cx="399867" cy="25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840" r="30538" b="22593"/>
          <a:stretch>
            <a:fillRect/>
          </a:stretch>
        </p:blipFill>
        <p:spPr>
          <a:xfrm>
            <a:off x="2711450" y="1844675"/>
            <a:ext cx="5831840" cy="20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9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19404" y="2607386"/>
            <a:ext cx="418909" cy="353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5272" y="2597840"/>
            <a:ext cx="1180561" cy="37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69619" y="2607386"/>
            <a:ext cx="809256" cy="353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19404" y="3285163"/>
            <a:ext cx="418909" cy="343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65752" y="3266071"/>
            <a:ext cx="1190082" cy="37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69619" y="3275617"/>
            <a:ext cx="809256" cy="343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04231" y="3972487"/>
            <a:ext cx="437950" cy="27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497719" y="3972487"/>
            <a:ext cx="437950" cy="27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4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1090" y="1442500"/>
            <a:ext cx="257057" cy="28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65487" y="1432960"/>
            <a:ext cx="257057" cy="295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03173" y="1394802"/>
            <a:ext cx="1285289" cy="35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6809" y="2434606"/>
            <a:ext cx="266578" cy="28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0727" y="2434606"/>
            <a:ext cx="247537" cy="28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99656" y="3140968"/>
            <a:ext cx="158417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92144" y="2348880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72265" y="2348880"/>
            <a:ext cx="50405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51107" y="3216843"/>
            <a:ext cx="1294809" cy="35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95570" y="4075396"/>
            <a:ext cx="257057" cy="295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99966" y="4075396"/>
            <a:ext cx="257057" cy="295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04363" y="4075396"/>
            <a:ext cx="257057" cy="295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908760" y="4084936"/>
            <a:ext cx="247537" cy="28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003636" y="4075396"/>
            <a:ext cx="257057" cy="295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9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37123" y="3741790"/>
            <a:ext cx="704528" cy="31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12760" y="3722709"/>
            <a:ext cx="714049" cy="333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78876" y="3741790"/>
            <a:ext cx="714049" cy="30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8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54975" y="1308923"/>
            <a:ext cx="418909" cy="27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74611" y="2119695"/>
            <a:ext cx="437950" cy="27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1917" y="2777850"/>
            <a:ext cx="447471" cy="27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8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94776" y="3119908"/>
            <a:ext cx="399867" cy="333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46446" y="3119908"/>
            <a:ext cx="399867" cy="333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26677" y="3119908"/>
            <a:ext cx="399867" cy="333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1504" y="4368638"/>
            <a:ext cx="437950" cy="27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7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29057" y="2453205"/>
            <a:ext cx="428429" cy="362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04297" y="3950380"/>
            <a:ext cx="418909" cy="371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08720"/>
            <a:ext cx="11520000" cy="3074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73235" y="1032861"/>
            <a:ext cx="428429" cy="362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4375" y="2245627"/>
            <a:ext cx="428429" cy="362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792" y="3905792"/>
            <a:ext cx="11520000" cy="2165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0109932" y="3972566"/>
            <a:ext cx="428429" cy="372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2022-08-13T15:10:28Z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